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313" r:id="rId3"/>
    <p:sldId id="3329" r:id="rId4"/>
    <p:sldId id="3327" r:id="rId5"/>
    <p:sldId id="3328" r:id="rId6"/>
    <p:sldId id="3316" r:id="rId7"/>
    <p:sldId id="3321" r:id="rId8"/>
    <p:sldId id="3319" r:id="rId9"/>
    <p:sldId id="3334" r:id="rId10"/>
    <p:sldId id="3322" r:id="rId11"/>
    <p:sldId id="3323" r:id="rId12"/>
    <p:sldId id="3324" r:id="rId13"/>
    <p:sldId id="3325" r:id="rId14"/>
    <p:sldId id="3326" r:id="rId15"/>
    <p:sldId id="3330" r:id="rId16"/>
    <p:sldId id="3331" r:id="rId17"/>
    <p:sldId id="3333" r:id="rId18"/>
    <p:sldId id="3332" r:id="rId19"/>
  </p:sldIdLst>
  <p:sldSz cx="12192000" cy="6858000"/>
  <p:notesSz cx="6886575" cy="1001712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2A5F3-13E3-72B4-B226-EF83DEF34BD3}" v="41" dt="2021-05-11T11:45:48.315"/>
    <p1510:client id="{DED6EFF8-5DEA-4CB7-9D12-BC5B60B70E14}" v="95" dt="2021-05-11T17:34:35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naro Troiano" userId="f71c3b0e-ed33-4c9f-9f1b-24896d284439" providerId="ADAL" clId="{DED6EFF8-5DEA-4CB7-9D12-BC5B60B70E14}"/>
    <pc:docChg chg="undo custSel addSld delSld modSld sldOrd">
      <pc:chgData name="Genaro Troiano" userId="f71c3b0e-ed33-4c9f-9f1b-24896d284439" providerId="ADAL" clId="{DED6EFF8-5DEA-4CB7-9D12-BC5B60B70E14}" dt="2021-05-11T17:38:33.519" v="6091" actId="47"/>
      <pc:docMkLst>
        <pc:docMk/>
      </pc:docMkLst>
      <pc:sldChg chg="modSp mod">
        <pc:chgData name="Genaro Troiano" userId="f71c3b0e-ed33-4c9f-9f1b-24896d284439" providerId="ADAL" clId="{DED6EFF8-5DEA-4CB7-9D12-BC5B60B70E14}" dt="2021-05-11T13:09:01.664" v="4253" actId="1076"/>
        <pc:sldMkLst>
          <pc:docMk/>
          <pc:sldMk cId="2476351796" sldId="256"/>
        </pc:sldMkLst>
        <pc:spChg chg="mod">
          <ac:chgData name="Genaro Troiano" userId="f71c3b0e-ed33-4c9f-9f1b-24896d284439" providerId="ADAL" clId="{DED6EFF8-5DEA-4CB7-9D12-BC5B60B70E14}" dt="2021-05-11T13:08:59.405" v="4249" actId="1076"/>
          <ac:spMkLst>
            <pc:docMk/>
            <pc:sldMk cId="2476351796" sldId="256"/>
            <ac:spMk id="2" creationId="{803DA709-3FAB-47B6-9FCC-5EFFA186F9F7}"/>
          </ac:spMkLst>
        </pc:spChg>
        <pc:spChg chg="mod">
          <ac:chgData name="Genaro Troiano" userId="f71c3b0e-ed33-4c9f-9f1b-24896d284439" providerId="ADAL" clId="{DED6EFF8-5DEA-4CB7-9D12-BC5B60B70E14}" dt="2021-05-11T13:08:58.997" v="4248" actId="1076"/>
          <ac:spMkLst>
            <pc:docMk/>
            <pc:sldMk cId="2476351796" sldId="256"/>
            <ac:spMk id="3" creationId="{DC9891DD-DB57-4B21-A17C-281F106C50D8}"/>
          </ac:spMkLst>
        </pc:spChg>
        <pc:picChg chg="mod">
          <ac:chgData name="Genaro Troiano" userId="f71c3b0e-ed33-4c9f-9f1b-24896d284439" providerId="ADAL" clId="{DED6EFF8-5DEA-4CB7-9D12-BC5B60B70E14}" dt="2021-05-11T13:09:01.664" v="4253" actId="1076"/>
          <ac:picMkLst>
            <pc:docMk/>
            <pc:sldMk cId="2476351796" sldId="256"/>
            <ac:picMk id="5" creationId="{DC4D3D45-9AA1-451E-A25C-9CAA6BE9F851}"/>
          </ac:picMkLst>
        </pc:picChg>
      </pc:sldChg>
      <pc:sldChg chg="del ord">
        <pc:chgData name="Genaro Troiano" userId="f71c3b0e-ed33-4c9f-9f1b-24896d284439" providerId="ADAL" clId="{DED6EFF8-5DEA-4CB7-9D12-BC5B60B70E14}" dt="2021-05-11T14:26:52.067" v="5329" actId="47"/>
        <pc:sldMkLst>
          <pc:docMk/>
          <pc:sldMk cId="1500492718" sldId="257"/>
        </pc:sldMkLst>
      </pc:sldChg>
      <pc:sldChg chg="del ord">
        <pc:chgData name="Genaro Troiano" userId="f71c3b0e-ed33-4c9f-9f1b-24896d284439" providerId="ADAL" clId="{DED6EFF8-5DEA-4CB7-9D12-BC5B60B70E14}" dt="2021-05-11T17:37:46.924" v="6090" actId="47"/>
        <pc:sldMkLst>
          <pc:docMk/>
          <pc:sldMk cId="1189784287" sldId="258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2963265606" sldId="259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2959395325" sldId="260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667143237" sldId="261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98436454" sldId="262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3330899967" sldId="263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1044098205" sldId="264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3174133506" sldId="265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1646124425" sldId="266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1856106489" sldId="267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4122870608" sldId="268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765480329" sldId="269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3984656181" sldId="270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1765815107" sldId="271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1611403069" sldId="272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2944578375" sldId="273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3691331425" sldId="274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443284121" sldId="275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2069775492" sldId="276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1682274043" sldId="277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112348241" sldId="495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392869703" sldId="496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408480930" sldId="497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4156649595" sldId="498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774515046" sldId="499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1384503105" sldId="500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1760548423" sldId="501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4002227647" sldId="502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752439347" sldId="503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779049485" sldId="504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1980553584" sldId="505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368295820" sldId="506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119070913" sldId="507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541994969" sldId="508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1510420545" sldId="509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1338738297" sldId="510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945878667" sldId="511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936095265" sldId="512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664801306" sldId="513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80142171" sldId="514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4270114934" sldId="515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643249808" sldId="516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556729094" sldId="517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826726467" sldId="518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450134497" sldId="519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074221394" sldId="520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1283049726" sldId="521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921889431" sldId="522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620808043" sldId="523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018317723" sldId="524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652082990" sldId="525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237506196" sldId="526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645897604" sldId="527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4067449688" sldId="528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919179661" sldId="529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31647054" sldId="530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1003778237" sldId="531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187313208" sldId="532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1105503406" sldId="533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978572600" sldId="534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975761791" sldId="535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956682933" sldId="536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991574679" sldId="537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716399588" sldId="538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510230719" sldId="539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1182740601" sldId="540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909121013" sldId="541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778287138" sldId="542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261236237" sldId="543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962832044" sldId="544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4145755024" sldId="545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4284811888" sldId="546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1294514133" sldId="547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537097035" sldId="548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330361225" sldId="549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595336211" sldId="550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1996428351" sldId="551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105973477" sldId="552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471717627" sldId="553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697923872" sldId="554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67051748" sldId="555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2890287738" sldId="556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4152206463" sldId="557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547018300" sldId="558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3719472280" sldId="559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1457102971" sldId="560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4136051428" sldId="561"/>
        </pc:sldMkLst>
      </pc:sldChg>
      <pc:sldChg chg="del">
        <pc:chgData name="Genaro Troiano" userId="f71c3b0e-ed33-4c9f-9f1b-24896d284439" providerId="ADAL" clId="{DED6EFF8-5DEA-4CB7-9D12-BC5B60B70E14}" dt="2021-05-11T17:37:46.924" v="6090" actId="47"/>
        <pc:sldMkLst>
          <pc:docMk/>
          <pc:sldMk cId="187938002" sldId="3307"/>
        </pc:sldMkLst>
      </pc:sldChg>
      <pc:sldChg chg="del ord">
        <pc:chgData name="Genaro Troiano" userId="f71c3b0e-ed33-4c9f-9f1b-24896d284439" providerId="ADAL" clId="{DED6EFF8-5DEA-4CB7-9D12-BC5B60B70E14}" dt="2021-05-11T14:26:53.126" v="5330" actId="47"/>
        <pc:sldMkLst>
          <pc:docMk/>
          <pc:sldMk cId="559493170" sldId="3308"/>
        </pc:sldMkLst>
      </pc:sldChg>
      <pc:sldChg chg="del ord">
        <pc:chgData name="Genaro Troiano" userId="f71c3b0e-ed33-4c9f-9f1b-24896d284439" providerId="ADAL" clId="{DED6EFF8-5DEA-4CB7-9D12-BC5B60B70E14}" dt="2021-05-11T14:26:54.123" v="5331" actId="47"/>
        <pc:sldMkLst>
          <pc:docMk/>
          <pc:sldMk cId="3438325244" sldId="3309"/>
        </pc:sldMkLst>
      </pc:sldChg>
      <pc:sldChg chg="del ord">
        <pc:chgData name="Genaro Troiano" userId="f71c3b0e-ed33-4c9f-9f1b-24896d284439" providerId="ADAL" clId="{DED6EFF8-5DEA-4CB7-9D12-BC5B60B70E14}" dt="2021-05-11T14:26:56.269" v="5332" actId="47"/>
        <pc:sldMkLst>
          <pc:docMk/>
          <pc:sldMk cId="2574610070" sldId="3310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2634098405" sldId="3311"/>
        </pc:sldMkLst>
      </pc:sldChg>
      <pc:sldChg chg="del ord">
        <pc:chgData name="Genaro Troiano" userId="f71c3b0e-ed33-4c9f-9f1b-24896d284439" providerId="ADAL" clId="{DED6EFF8-5DEA-4CB7-9D12-BC5B60B70E14}" dt="2021-05-11T17:38:33.519" v="6091" actId="47"/>
        <pc:sldMkLst>
          <pc:docMk/>
          <pc:sldMk cId="3297384088" sldId="3312"/>
        </pc:sldMkLst>
      </pc:sldChg>
      <pc:sldChg chg="addSp delSp modSp new mod ord">
        <pc:chgData name="Genaro Troiano" userId="f71c3b0e-ed33-4c9f-9f1b-24896d284439" providerId="ADAL" clId="{DED6EFF8-5DEA-4CB7-9D12-BC5B60B70E14}" dt="2021-05-11T17:36:56.113" v="6089" actId="948"/>
        <pc:sldMkLst>
          <pc:docMk/>
          <pc:sldMk cId="398053899" sldId="3313"/>
        </pc:sldMkLst>
        <pc:spChg chg="del">
          <ac:chgData name="Genaro Troiano" userId="f71c3b0e-ed33-4c9f-9f1b-24896d284439" providerId="ADAL" clId="{DED6EFF8-5DEA-4CB7-9D12-BC5B60B70E14}" dt="2021-05-10T14:14:24.361" v="2" actId="478"/>
          <ac:spMkLst>
            <pc:docMk/>
            <pc:sldMk cId="398053899" sldId="3313"/>
            <ac:spMk id="2" creationId="{8A32F56F-F530-41D8-84D4-40120157E98D}"/>
          </ac:spMkLst>
        </pc:spChg>
        <pc:spChg chg="del">
          <ac:chgData name="Genaro Troiano" userId="f71c3b0e-ed33-4c9f-9f1b-24896d284439" providerId="ADAL" clId="{DED6EFF8-5DEA-4CB7-9D12-BC5B60B70E14}" dt="2021-05-10T14:14:22.339" v="1" actId="478"/>
          <ac:spMkLst>
            <pc:docMk/>
            <pc:sldMk cId="398053899" sldId="3313"/>
            <ac:spMk id="3" creationId="{B46E849B-B9C9-4827-8D32-2E77FE6C7A40}"/>
          </ac:spMkLst>
        </pc:spChg>
        <pc:spChg chg="add mod">
          <ac:chgData name="Genaro Troiano" userId="f71c3b0e-ed33-4c9f-9f1b-24896d284439" providerId="ADAL" clId="{DED6EFF8-5DEA-4CB7-9D12-BC5B60B70E14}" dt="2021-05-11T17:36:56.113" v="6089" actId="948"/>
          <ac:spMkLst>
            <pc:docMk/>
            <pc:sldMk cId="398053899" sldId="3313"/>
            <ac:spMk id="5" creationId="{CAD6BA3C-D2F2-4677-BBD5-9B5A8747BE9F}"/>
          </ac:spMkLst>
        </pc:spChg>
        <pc:picChg chg="add del mod">
          <ac:chgData name="Genaro Troiano" userId="f71c3b0e-ed33-4c9f-9f1b-24896d284439" providerId="ADAL" clId="{DED6EFF8-5DEA-4CB7-9D12-BC5B60B70E14}" dt="2021-05-11T17:34:35.945" v="5949" actId="478"/>
          <ac:picMkLst>
            <pc:docMk/>
            <pc:sldMk cId="398053899" sldId="3313"/>
            <ac:picMk id="1026" creationId="{EC85911E-B912-4003-A8DF-E9EED8289A56}"/>
          </ac:picMkLst>
        </pc:picChg>
      </pc:sldChg>
      <pc:sldChg chg="addSp delSp modSp add del mod modClrScheme chgLayout">
        <pc:chgData name="Genaro Troiano" userId="f71c3b0e-ed33-4c9f-9f1b-24896d284439" providerId="ADAL" clId="{DED6EFF8-5DEA-4CB7-9D12-BC5B60B70E14}" dt="2021-05-10T20:53:12.580" v="2675" actId="47"/>
        <pc:sldMkLst>
          <pc:docMk/>
          <pc:sldMk cId="3548391738" sldId="3314"/>
        </pc:sldMkLst>
        <pc:spChg chg="add mod ord">
          <ac:chgData name="Genaro Troiano" userId="f71c3b0e-ed33-4c9f-9f1b-24896d284439" providerId="ADAL" clId="{DED6EFF8-5DEA-4CB7-9D12-BC5B60B70E14}" dt="2021-05-10T15:20:12.333" v="405" actId="700"/>
          <ac:spMkLst>
            <pc:docMk/>
            <pc:sldMk cId="3548391738" sldId="3314"/>
            <ac:spMk id="4" creationId="{7119CC33-B80A-4E84-870E-0CE38E09AA70}"/>
          </ac:spMkLst>
        </pc:spChg>
        <pc:spChg chg="del">
          <ac:chgData name="Genaro Troiano" userId="f71c3b0e-ed33-4c9f-9f1b-24896d284439" providerId="ADAL" clId="{DED6EFF8-5DEA-4CB7-9D12-BC5B60B70E14}" dt="2021-05-10T14:26:56.171" v="284" actId="478"/>
          <ac:spMkLst>
            <pc:docMk/>
            <pc:sldMk cId="3548391738" sldId="3314"/>
            <ac:spMk id="5" creationId="{CAD6BA3C-D2F2-4677-BBD5-9B5A8747BE9F}"/>
          </ac:spMkLst>
        </pc:spChg>
        <pc:spChg chg="mod">
          <ac:chgData name="Genaro Troiano" userId="f71c3b0e-ed33-4c9f-9f1b-24896d284439" providerId="ADAL" clId="{DED6EFF8-5DEA-4CB7-9D12-BC5B60B70E14}" dt="2021-05-10T19:13:50.135" v="1983"/>
          <ac:spMkLst>
            <pc:docMk/>
            <pc:sldMk cId="3548391738" sldId="3314"/>
            <ac:spMk id="13" creationId="{CAE1C40D-0EBA-4C36-8F73-49E384BDAC1E}"/>
          </ac:spMkLst>
        </pc:spChg>
        <pc:spChg chg="mod">
          <ac:chgData name="Genaro Troiano" userId="f71c3b0e-ed33-4c9f-9f1b-24896d284439" providerId="ADAL" clId="{DED6EFF8-5DEA-4CB7-9D12-BC5B60B70E14}" dt="2021-05-10T19:13:50.135" v="1983"/>
          <ac:spMkLst>
            <pc:docMk/>
            <pc:sldMk cId="3548391738" sldId="3314"/>
            <ac:spMk id="14" creationId="{F5D34061-422A-46A7-8E04-03E28491EE4C}"/>
          </ac:spMkLst>
        </pc:spChg>
        <pc:spChg chg="mod">
          <ac:chgData name="Genaro Troiano" userId="f71c3b0e-ed33-4c9f-9f1b-24896d284439" providerId="ADAL" clId="{DED6EFF8-5DEA-4CB7-9D12-BC5B60B70E14}" dt="2021-05-10T19:13:50.135" v="1983"/>
          <ac:spMkLst>
            <pc:docMk/>
            <pc:sldMk cId="3548391738" sldId="3314"/>
            <ac:spMk id="15" creationId="{1F7F4FBF-BF42-4B2B-91B4-263ED62C79E6}"/>
          </ac:spMkLst>
        </pc:spChg>
        <pc:spChg chg="mod">
          <ac:chgData name="Genaro Troiano" userId="f71c3b0e-ed33-4c9f-9f1b-24896d284439" providerId="ADAL" clId="{DED6EFF8-5DEA-4CB7-9D12-BC5B60B70E14}" dt="2021-05-10T19:13:50.135" v="1983"/>
          <ac:spMkLst>
            <pc:docMk/>
            <pc:sldMk cId="3548391738" sldId="3314"/>
            <ac:spMk id="16" creationId="{1A9DF028-616D-4841-B864-8D949BE48AB6}"/>
          </ac:spMkLst>
        </pc:spChg>
        <pc:spChg chg="mod">
          <ac:chgData name="Genaro Troiano" userId="f71c3b0e-ed33-4c9f-9f1b-24896d284439" providerId="ADAL" clId="{DED6EFF8-5DEA-4CB7-9D12-BC5B60B70E14}" dt="2021-05-10T19:13:50.135" v="1983"/>
          <ac:spMkLst>
            <pc:docMk/>
            <pc:sldMk cId="3548391738" sldId="3314"/>
            <ac:spMk id="17" creationId="{01E2543D-9C53-45B8-830F-F34D91DDD32A}"/>
          </ac:spMkLst>
        </pc:spChg>
        <pc:spChg chg="mod">
          <ac:chgData name="Genaro Troiano" userId="f71c3b0e-ed33-4c9f-9f1b-24896d284439" providerId="ADAL" clId="{DED6EFF8-5DEA-4CB7-9D12-BC5B60B70E14}" dt="2021-05-10T19:13:50.135" v="1983"/>
          <ac:spMkLst>
            <pc:docMk/>
            <pc:sldMk cId="3548391738" sldId="3314"/>
            <ac:spMk id="18" creationId="{8EC14355-DBF8-4E73-BB4F-C533E76A0D92}"/>
          </ac:spMkLst>
        </pc:spChg>
        <pc:spChg chg="mod">
          <ac:chgData name="Genaro Troiano" userId="f71c3b0e-ed33-4c9f-9f1b-24896d284439" providerId="ADAL" clId="{DED6EFF8-5DEA-4CB7-9D12-BC5B60B70E14}" dt="2021-05-10T19:13:50.135" v="1983"/>
          <ac:spMkLst>
            <pc:docMk/>
            <pc:sldMk cId="3548391738" sldId="3314"/>
            <ac:spMk id="19" creationId="{33986E71-800A-4CF3-A9E6-0B3A6D9C1D29}"/>
          </ac:spMkLst>
        </pc:spChg>
        <pc:spChg chg="mod">
          <ac:chgData name="Genaro Troiano" userId="f71c3b0e-ed33-4c9f-9f1b-24896d284439" providerId="ADAL" clId="{DED6EFF8-5DEA-4CB7-9D12-BC5B60B70E14}" dt="2021-05-10T19:13:50.135" v="1983"/>
          <ac:spMkLst>
            <pc:docMk/>
            <pc:sldMk cId="3548391738" sldId="3314"/>
            <ac:spMk id="20" creationId="{84A97091-E3BD-42BD-AD61-B3C34744650C}"/>
          </ac:spMkLst>
        </pc:spChg>
        <pc:spChg chg="mod">
          <ac:chgData name="Genaro Troiano" userId="f71c3b0e-ed33-4c9f-9f1b-24896d284439" providerId="ADAL" clId="{DED6EFF8-5DEA-4CB7-9D12-BC5B60B70E14}" dt="2021-05-10T19:13:50.135" v="1983"/>
          <ac:spMkLst>
            <pc:docMk/>
            <pc:sldMk cId="3548391738" sldId="3314"/>
            <ac:spMk id="21" creationId="{447D49A2-5083-4CB9-992B-91BADA82A639}"/>
          </ac:spMkLst>
        </pc:spChg>
        <pc:spChg chg="mod">
          <ac:chgData name="Genaro Troiano" userId="f71c3b0e-ed33-4c9f-9f1b-24896d284439" providerId="ADAL" clId="{DED6EFF8-5DEA-4CB7-9D12-BC5B60B70E14}" dt="2021-05-10T19:13:50.135" v="1983"/>
          <ac:spMkLst>
            <pc:docMk/>
            <pc:sldMk cId="3548391738" sldId="3314"/>
            <ac:spMk id="22" creationId="{2959E4E8-67AF-45C8-BCD9-B950E494E9B7}"/>
          </ac:spMkLst>
        </pc:spChg>
        <pc:spChg chg="mod">
          <ac:chgData name="Genaro Troiano" userId="f71c3b0e-ed33-4c9f-9f1b-24896d284439" providerId="ADAL" clId="{DED6EFF8-5DEA-4CB7-9D12-BC5B60B70E14}" dt="2021-05-10T19:13:50.135" v="1983"/>
          <ac:spMkLst>
            <pc:docMk/>
            <pc:sldMk cId="3548391738" sldId="3314"/>
            <ac:spMk id="23" creationId="{E7567198-0A6F-446F-9D02-97BDF069F3DB}"/>
          </ac:spMkLst>
        </pc:spChg>
        <pc:spChg chg="mod">
          <ac:chgData name="Genaro Troiano" userId="f71c3b0e-ed33-4c9f-9f1b-24896d284439" providerId="ADAL" clId="{DED6EFF8-5DEA-4CB7-9D12-BC5B60B70E14}" dt="2021-05-10T19:13:50.135" v="1983"/>
          <ac:spMkLst>
            <pc:docMk/>
            <pc:sldMk cId="3548391738" sldId="3314"/>
            <ac:spMk id="24" creationId="{3AB87881-7998-4A67-8AE8-132AEBCC0D6D}"/>
          </ac:spMkLst>
        </pc:spChg>
        <pc:spChg chg="mod">
          <ac:chgData name="Genaro Troiano" userId="f71c3b0e-ed33-4c9f-9f1b-24896d284439" providerId="ADAL" clId="{DED6EFF8-5DEA-4CB7-9D12-BC5B60B70E14}" dt="2021-05-10T19:13:50.135" v="1983"/>
          <ac:spMkLst>
            <pc:docMk/>
            <pc:sldMk cId="3548391738" sldId="3314"/>
            <ac:spMk id="25" creationId="{2420D952-BED2-49AC-AE40-98ED3782F936}"/>
          </ac:spMkLst>
        </pc:spChg>
        <pc:spChg chg="mod">
          <ac:chgData name="Genaro Troiano" userId="f71c3b0e-ed33-4c9f-9f1b-24896d284439" providerId="ADAL" clId="{DED6EFF8-5DEA-4CB7-9D12-BC5B60B70E14}" dt="2021-05-10T19:13:50.135" v="1983"/>
          <ac:spMkLst>
            <pc:docMk/>
            <pc:sldMk cId="3548391738" sldId="3314"/>
            <ac:spMk id="26" creationId="{04152279-1C4C-499A-B0F8-51D218A4CA40}"/>
          </ac:spMkLst>
        </pc:spChg>
        <pc:grpChg chg="add del mod">
          <ac:chgData name="Genaro Troiano" userId="f71c3b0e-ed33-4c9f-9f1b-24896d284439" providerId="ADAL" clId="{DED6EFF8-5DEA-4CB7-9D12-BC5B60B70E14}" dt="2021-05-10T20:01:51.605" v="2304" actId="478"/>
          <ac:grpSpMkLst>
            <pc:docMk/>
            <pc:sldMk cId="3548391738" sldId="3314"/>
            <ac:grpSpMk id="11" creationId="{F9DDC38F-67FE-41F9-A53D-5ADFA1142EEB}"/>
          </ac:grpSpMkLst>
        </pc:grpChg>
        <pc:picChg chg="add del mod">
          <ac:chgData name="Genaro Troiano" userId="f71c3b0e-ed33-4c9f-9f1b-24896d284439" providerId="ADAL" clId="{DED6EFF8-5DEA-4CB7-9D12-BC5B60B70E14}" dt="2021-05-10T15:18:48.132" v="394" actId="478"/>
          <ac:picMkLst>
            <pc:docMk/>
            <pc:sldMk cId="3548391738" sldId="3314"/>
            <ac:picMk id="3" creationId="{6C093FAF-45CD-4AB0-9E85-9C76492EEB57}"/>
          </ac:picMkLst>
        </pc:picChg>
        <pc:picChg chg="add del mod">
          <ac:chgData name="Genaro Troiano" userId="f71c3b0e-ed33-4c9f-9f1b-24896d284439" providerId="ADAL" clId="{DED6EFF8-5DEA-4CB7-9D12-BC5B60B70E14}" dt="2021-05-10T15:18:49.063" v="395" actId="478"/>
          <ac:picMkLst>
            <pc:docMk/>
            <pc:sldMk cId="3548391738" sldId="3314"/>
            <ac:picMk id="7" creationId="{83BDCABE-CD9E-4AD5-921B-3EAAC663DD93}"/>
          </ac:picMkLst>
        </pc:picChg>
        <pc:picChg chg="add mod">
          <ac:chgData name="Genaro Troiano" userId="f71c3b0e-ed33-4c9f-9f1b-24896d284439" providerId="ADAL" clId="{DED6EFF8-5DEA-4CB7-9D12-BC5B60B70E14}" dt="2021-05-10T15:19:54.877" v="404" actId="1076"/>
          <ac:picMkLst>
            <pc:docMk/>
            <pc:sldMk cId="3548391738" sldId="3314"/>
            <ac:picMk id="9" creationId="{898E7894-D8FC-4BC6-AE64-C56040653318}"/>
          </ac:picMkLst>
        </pc:picChg>
        <pc:picChg chg="del mod">
          <ac:chgData name="Genaro Troiano" userId="f71c3b0e-ed33-4c9f-9f1b-24896d284439" providerId="ADAL" clId="{DED6EFF8-5DEA-4CB7-9D12-BC5B60B70E14}" dt="2021-05-10T19:14:55.160" v="1985" actId="478"/>
          <ac:picMkLst>
            <pc:docMk/>
            <pc:sldMk cId="3548391738" sldId="3314"/>
            <ac:picMk id="12" creationId="{91E4B3F9-A25E-4C2D-9637-2737FEF157BA}"/>
          </ac:picMkLst>
        </pc:picChg>
        <pc:picChg chg="add del mod modCrop">
          <ac:chgData name="Genaro Troiano" userId="f71c3b0e-ed33-4c9f-9f1b-24896d284439" providerId="ADAL" clId="{DED6EFF8-5DEA-4CB7-9D12-BC5B60B70E14}" dt="2021-05-10T19:18:52.802" v="2000" actId="478"/>
          <ac:picMkLst>
            <pc:docMk/>
            <pc:sldMk cId="3548391738" sldId="3314"/>
            <ac:picMk id="27" creationId="{60E029D9-DA1B-410C-8FCB-9C10446DBA7B}"/>
          </ac:picMkLst>
        </pc:picChg>
        <pc:picChg chg="del">
          <ac:chgData name="Genaro Troiano" userId="f71c3b0e-ed33-4c9f-9f1b-24896d284439" providerId="ADAL" clId="{DED6EFF8-5DEA-4CB7-9D12-BC5B60B70E14}" dt="2021-05-10T14:26:53.889" v="283" actId="478"/>
          <ac:picMkLst>
            <pc:docMk/>
            <pc:sldMk cId="3548391738" sldId="3314"/>
            <ac:picMk id="1026" creationId="{EC85911E-B912-4003-A8DF-E9EED8289A56}"/>
          </ac:picMkLst>
        </pc:picChg>
      </pc:sldChg>
      <pc:sldChg chg="addSp delSp modSp add del mod">
        <pc:chgData name="Genaro Troiano" userId="f71c3b0e-ed33-4c9f-9f1b-24896d284439" providerId="ADAL" clId="{DED6EFF8-5DEA-4CB7-9D12-BC5B60B70E14}" dt="2021-05-10T17:58:10.611" v="903" actId="47"/>
        <pc:sldMkLst>
          <pc:docMk/>
          <pc:sldMk cId="4170349015" sldId="3315"/>
        </pc:sldMkLst>
        <pc:spChg chg="del">
          <ac:chgData name="Genaro Troiano" userId="f71c3b0e-ed33-4c9f-9f1b-24896d284439" providerId="ADAL" clId="{DED6EFF8-5DEA-4CB7-9D12-BC5B60B70E14}" dt="2021-05-10T17:35:27.737" v="407" actId="478"/>
          <ac:spMkLst>
            <pc:docMk/>
            <pc:sldMk cId="4170349015" sldId="3315"/>
            <ac:spMk id="4" creationId="{7119CC33-B80A-4E84-870E-0CE38E09AA70}"/>
          </ac:spMkLst>
        </pc:spChg>
        <pc:spChg chg="add mod">
          <ac:chgData name="Genaro Troiano" userId="f71c3b0e-ed33-4c9f-9f1b-24896d284439" providerId="ADAL" clId="{DED6EFF8-5DEA-4CB7-9D12-BC5B60B70E14}" dt="2021-05-10T17:46:31.295" v="778" actId="6549"/>
          <ac:spMkLst>
            <pc:docMk/>
            <pc:sldMk cId="4170349015" sldId="3315"/>
            <ac:spMk id="8" creationId="{DD518A71-DD3E-47C6-8F7B-9DC00D903B59}"/>
          </ac:spMkLst>
        </pc:spChg>
        <pc:spChg chg="add mod">
          <ac:chgData name="Genaro Troiano" userId="f71c3b0e-ed33-4c9f-9f1b-24896d284439" providerId="ADAL" clId="{DED6EFF8-5DEA-4CB7-9D12-BC5B60B70E14}" dt="2021-05-10T17:44:20.014" v="762" actId="113"/>
          <ac:spMkLst>
            <pc:docMk/>
            <pc:sldMk cId="4170349015" sldId="3315"/>
            <ac:spMk id="10" creationId="{BFABE2B0-2A28-4B2C-9D4E-DC77B365D5C4}"/>
          </ac:spMkLst>
        </pc:spChg>
        <pc:spChg chg="add mod">
          <ac:chgData name="Genaro Troiano" userId="f71c3b0e-ed33-4c9f-9f1b-24896d284439" providerId="ADAL" clId="{DED6EFF8-5DEA-4CB7-9D12-BC5B60B70E14}" dt="2021-05-10T17:46:49.755" v="796" actId="6549"/>
          <ac:spMkLst>
            <pc:docMk/>
            <pc:sldMk cId="4170349015" sldId="3315"/>
            <ac:spMk id="11" creationId="{9F02A750-69E3-4228-A5AE-EAA24DF791EB}"/>
          </ac:spMkLst>
        </pc:spChg>
        <pc:spChg chg="add mod">
          <ac:chgData name="Genaro Troiano" userId="f71c3b0e-ed33-4c9f-9f1b-24896d284439" providerId="ADAL" clId="{DED6EFF8-5DEA-4CB7-9D12-BC5B60B70E14}" dt="2021-05-10T17:51:17.783" v="846" actId="207"/>
          <ac:spMkLst>
            <pc:docMk/>
            <pc:sldMk cId="4170349015" sldId="3315"/>
            <ac:spMk id="12" creationId="{44E716D2-20F7-40AB-B71F-F29E85BDC7BC}"/>
          </ac:spMkLst>
        </pc:spChg>
        <pc:spChg chg="add mod">
          <ac:chgData name="Genaro Troiano" userId="f71c3b0e-ed33-4c9f-9f1b-24896d284439" providerId="ADAL" clId="{DED6EFF8-5DEA-4CB7-9D12-BC5B60B70E14}" dt="2021-05-10T17:50:53.656" v="843" actId="207"/>
          <ac:spMkLst>
            <pc:docMk/>
            <pc:sldMk cId="4170349015" sldId="3315"/>
            <ac:spMk id="13" creationId="{E5775A77-9A32-4FCC-AC20-48D5784CCBCE}"/>
          </ac:spMkLst>
        </pc:spChg>
        <pc:spChg chg="add mod">
          <ac:chgData name="Genaro Troiano" userId="f71c3b0e-ed33-4c9f-9f1b-24896d284439" providerId="ADAL" clId="{DED6EFF8-5DEA-4CB7-9D12-BC5B60B70E14}" dt="2021-05-10T17:51:09.817" v="845" actId="207"/>
          <ac:spMkLst>
            <pc:docMk/>
            <pc:sldMk cId="4170349015" sldId="3315"/>
            <ac:spMk id="14" creationId="{BD80F338-A3DC-451F-AA95-4549B01B2F98}"/>
          </ac:spMkLst>
        </pc:spChg>
        <pc:spChg chg="add mod">
          <ac:chgData name="Genaro Troiano" userId="f71c3b0e-ed33-4c9f-9f1b-24896d284439" providerId="ADAL" clId="{DED6EFF8-5DEA-4CB7-9D12-BC5B60B70E14}" dt="2021-05-10T17:52:33.493" v="872" actId="1036"/>
          <ac:spMkLst>
            <pc:docMk/>
            <pc:sldMk cId="4170349015" sldId="3315"/>
            <ac:spMk id="15" creationId="{8C212F7E-242D-4BF7-802F-5AA18A5B87DF}"/>
          </ac:spMkLst>
        </pc:spChg>
        <pc:spChg chg="add mod">
          <ac:chgData name="Genaro Troiano" userId="f71c3b0e-ed33-4c9f-9f1b-24896d284439" providerId="ADAL" clId="{DED6EFF8-5DEA-4CB7-9D12-BC5B60B70E14}" dt="2021-05-10T17:53:06.298" v="877" actId="14100"/>
          <ac:spMkLst>
            <pc:docMk/>
            <pc:sldMk cId="4170349015" sldId="3315"/>
            <ac:spMk id="16" creationId="{E7595C95-F9EE-46B5-B9E8-B5960AC72A93}"/>
          </ac:spMkLst>
        </pc:spChg>
        <pc:spChg chg="add mod">
          <ac:chgData name="Genaro Troiano" userId="f71c3b0e-ed33-4c9f-9f1b-24896d284439" providerId="ADAL" clId="{DED6EFF8-5DEA-4CB7-9D12-BC5B60B70E14}" dt="2021-05-10T17:53:32.751" v="882" actId="207"/>
          <ac:spMkLst>
            <pc:docMk/>
            <pc:sldMk cId="4170349015" sldId="3315"/>
            <ac:spMk id="17" creationId="{58DE1015-BD1F-4B72-AA67-A98C14784A3E}"/>
          </ac:spMkLst>
        </pc:spChg>
        <pc:spChg chg="add mod">
          <ac:chgData name="Genaro Troiano" userId="f71c3b0e-ed33-4c9f-9f1b-24896d284439" providerId="ADAL" clId="{DED6EFF8-5DEA-4CB7-9D12-BC5B60B70E14}" dt="2021-05-10T17:54:32.438" v="889" actId="14100"/>
          <ac:spMkLst>
            <pc:docMk/>
            <pc:sldMk cId="4170349015" sldId="3315"/>
            <ac:spMk id="18" creationId="{97ACD1F9-61AB-4B4D-B2D6-0C3C412AA9E5}"/>
          </ac:spMkLst>
        </pc:spChg>
        <pc:spChg chg="add mod">
          <ac:chgData name="Genaro Troiano" userId="f71c3b0e-ed33-4c9f-9f1b-24896d284439" providerId="ADAL" clId="{DED6EFF8-5DEA-4CB7-9D12-BC5B60B70E14}" dt="2021-05-10T17:55:30.468" v="894" actId="14100"/>
          <ac:spMkLst>
            <pc:docMk/>
            <pc:sldMk cId="4170349015" sldId="3315"/>
            <ac:spMk id="19" creationId="{7CA6DA51-DC84-4ABE-AEE5-89F487118EA2}"/>
          </ac:spMkLst>
        </pc:spChg>
        <pc:picChg chg="add mod">
          <ac:chgData name="Genaro Troiano" userId="f71c3b0e-ed33-4c9f-9f1b-24896d284439" providerId="ADAL" clId="{DED6EFF8-5DEA-4CB7-9D12-BC5B60B70E14}" dt="2021-05-10T17:44:02.204" v="759" actId="207"/>
          <ac:picMkLst>
            <pc:docMk/>
            <pc:sldMk cId="4170349015" sldId="3315"/>
            <ac:picMk id="3" creationId="{835FE29C-3AC9-48EC-86BF-C934AD0F688C}"/>
          </ac:picMkLst>
        </pc:picChg>
        <pc:picChg chg="mod">
          <ac:chgData name="Genaro Troiano" userId="f71c3b0e-ed33-4c9f-9f1b-24896d284439" providerId="ADAL" clId="{DED6EFF8-5DEA-4CB7-9D12-BC5B60B70E14}" dt="2021-05-10T17:38:42.585" v="463" actId="1038"/>
          <ac:picMkLst>
            <pc:docMk/>
            <pc:sldMk cId="4170349015" sldId="3315"/>
            <ac:picMk id="9" creationId="{898E7894-D8FC-4BC6-AE64-C56040653318}"/>
          </ac:picMkLst>
        </pc:picChg>
        <pc:cxnChg chg="add mod">
          <ac:chgData name="Genaro Troiano" userId="f71c3b0e-ed33-4c9f-9f1b-24896d284439" providerId="ADAL" clId="{DED6EFF8-5DEA-4CB7-9D12-BC5B60B70E14}" dt="2021-05-10T17:39:17.402" v="483" actId="14100"/>
          <ac:cxnSpMkLst>
            <pc:docMk/>
            <pc:sldMk cId="4170349015" sldId="3315"/>
            <ac:cxnSpMk id="6" creationId="{FC8A9C53-F9E5-43CB-9DEB-1BF896368251}"/>
          </ac:cxnSpMkLst>
        </pc:cxnChg>
      </pc:sldChg>
      <pc:sldChg chg="addSp delSp modSp add mod ord">
        <pc:chgData name="Genaro Troiano" userId="f71c3b0e-ed33-4c9f-9f1b-24896d284439" providerId="ADAL" clId="{DED6EFF8-5DEA-4CB7-9D12-BC5B60B70E14}" dt="2021-05-11T12:03:32.389" v="3549" actId="1076"/>
        <pc:sldMkLst>
          <pc:docMk/>
          <pc:sldMk cId="179795015" sldId="3316"/>
        </pc:sldMkLst>
        <pc:spChg chg="add mod">
          <ac:chgData name="Genaro Troiano" userId="f71c3b0e-ed33-4c9f-9f1b-24896d284439" providerId="ADAL" clId="{DED6EFF8-5DEA-4CB7-9D12-BC5B60B70E14}" dt="2021-05-11T12:03:32.389" v="3549" actId="1076"/>
          <ac:spMkLst>
            <pc:docMk/>
            <pc:sldMk cId="179795015" sldId="3316"/>
            <ac:spMk id="2" creationId="{B241CD70-6E16-4644-83FE-BB13E38D0A42}"/>
          </ac:spMkLst>
        </pc:spChg>
        <pc:spChg chg="mod">
          <ac:chgData name="Genaro Troiano" userId="f71c3b0e-ed33-4c9f-9f1b-24896d284439" providerId="ADAL" clId="{DED6EFF8-5DEA-4CB7-9D12-BC5B60B70E14}" dt="2021-05-10T21:00:21.562" v="2751" actId="6549"/>
          <ac:spMkLst>
            <pc:docMk/>
            <pc:sldMk cId="179795015" sldId="3316"/>
            <ac:spMk id="11" creationId="{9F02A750-69E3-4228-A5AE-EAA24DF791EB}"/>
          </ac:spMkLst>
        </pc:spChg>
        <pc:spChg chg="mod">
          <ac:chgData name="Genaro Troiano" userId="f71c3b0e-ed33-4c9f-9f1b-24896d284439" providerId="ADAL" clId="{DED6EFF8-5DEA-4CB7-9D12-BC5B60B70E14}" dt="2021-05-10T18:01:39.001" v="928" actId="207"/>
          <ac:spMkLst>
            <pc:docMk/>
            <pc:sldMk cId="179795015" sldId="3316"/>
            <ac:spMk id="12" creationId="{44E716D2-20F7-40AB-B71F-F29E85BDC7BC}"/>
          </ac:spMkLst>
        </pc:spChg>
        <pc:spChg chg="mod">
          <ac:chgData name="Genaro Troiano" userId="f71c3b0e-ed33-4c9f-9f1b-24896d284439" providerId="ADAL" clId="{DED6EFF8-5DEA-4CB7-9D12-BC5B60B70E14}" dt="2021-05-10T18:03:02.319" v="1016" actId="20577"/>
          <ac:spMkLst>
            <pc:docMk/>
            <pc:sldMk cId="179795015" sldId="3316"/>
            <ac:spMk id="13" creationId="{E5775A77-9A32-4FCC-AC20-48D5784CCBCE}"/>
          </ac:spMkLst>
        </pc:spChg>
        <pc:spChg chg="mod">
          <ac:chgData name="Genaro Troiano" userId="f71c3b0e-ed33-4c9f-9f1b-24896d284439" providerId="ADAL" clId="{DED6EFF8-5DEA-4CB7-9D12-BC5B60B70E14}" dt="2021-05-10T18:06:45.969" v="1294" actId="6549"/>
          <ac:spMkLst>
            <pc:docMk/>
            <pc:sldMk cId="179795015" sldId="3316"/>
            <ac:spMk id="14" creationId="{BD80F338-A3DC-451F-AA95-4549B01B2F98}"/>
          </ac:spMkLst>
        </pc:spChg>
        <pc:spChg chg="mod">
          <ac:chgData name="Genaro Troiano" userId="f71c3b0e-ed33-4c9f-9f1b-24896d284439" providerId="ADAL" clId="{DED6EFF8-5DEA-4CB7-9D12-BC5B60B70E14}" dt="2021-05-10T18:04:10.887" v="1049" actId="20577"/>
          <ac:spMkLst>
            <pc:docMk/>
            <pc:sldMk cId="179795015" sldId="3316"/>
            <ac:spMk id="15" creationId="{8C212F7E-242D-4BF7-802F-5AA18A5B87DF}"/>
          </ac:spMkLst>
        </pc:spChg>
        <pc:spChg chg="mod">
          <ac:chgData name="Genaro Troiano" userId="f71c3b0e-ed33-4c9f-9f1b-24896d284439" providerId="ADAL" clId="{DED6EFF8-5DEA-4CB7-9D12-BC5B60B70E14}" dt="2021-05-10T18:05:06.284" v="1127" actId="20577"/>
          <ac:spMkLst>
            <pc:docMk/>
            <pc:sldMk cId="179795015" sldId="3316"/>
            <ac:spMk id="16" creationId="{E7595C95-F9EE-46B5-B9E8-B5960AC72A93}"/>
          </ac:spMkLst>
        </pc:spChg>
        <pc:spChg chg="mod">
          <ac:chgData name="Genaro Troiano" userId="f71c3b0e-ed33-4c9f-9f1b-24896d284439" providerId="ADAL" clId="{DED6EFF8-5DEA-4CB7-9D12-BC5B60B70E14}" dt="2021-05-10T18:05:37.514" v="1180" actId="20577"/>
          <ac:spMkLst>
            <pc:docMk/>
            <pc:sldMk cId="179795015" sldId="3316"/>
            <ac:spMk id="17" creationId="{58DE1015-BD1F-4B72-AA67-A98C14784A3E}"/>
          </ac:spMkLst>
        </pc:spChg>
        <pc:spChg chg="mod">
          <ac:chgData name="Genaro Troiano" userId="f71c3b0e-ed33-4c9f-9f1b-24896d284439" providerId="ADAL" clId="{DED6EFF8-5DEA-4CB7-9D12-BC5B60B70E14}" dt="2021-05-10T18:06:11.553" v="1216" actId="20577"/>
          <ac:spMkLst>
            <pc:docMk/>
            <pc:sldMk cId="179795015" sldId="3316"/>
            <ac:spMk id="18" creationId="{97ACD1F9-61AB-4B4D-B2D6-0C3C412AA9E5}"/>
          </ac:spMkLst>
        </pc:spChg>
        <pc:spChg chg="del mod">
          <ac:chgData name="Genaro Troiano" userId="f71c3b0e-ed33-4c9f-9f1b-24896d284439" providerId="ADAL" clId="{DED6EFF8-5DEA-4CB7-9D12-BC5B60B70E14}" dt="2021-05-10T18:48:21.229" v="1436" actId="478"/>
          <ac:spMkLst>
            <pc:docMk/>
            <pc:sldMk cId="179795015" sldId="3316"/>
            <ac:spMk id="19" creationId="{7CA6DA51-DC84-4ABE-AEE5-89F487118EA2}"/>
          </ac:spMkLst>
        </pc:spChg>
        <pc:spChg chg="add mod ord">
          <ac:chgData name="Genaro Troiano" userId="f71c3b0e-ed33-4c9f-9f1b-24896d284439" providerId="ADAL" clId="{DED6EFF8-5DEA-4CB7-9D12-BC5B60B70E14}" dt="2021-05-10T18:07:29.065" v="1321" actId="207"/>
          <ac:spMkLst>
            <pc:docMk/>
            <pc:sldMk cId="179795015" sldId="3316"/>
            <ac:spMk id="20" creationId="{E8324468-FF2B-45CB-B845-024ECB8F9683}"/>
          </ac:spMkLst>
        </pc:spChg>
        <pc:spChg chg="add del mod">
          <ac:chgData name="Genaro Troiano" userId="f71c3b0e-ed33-4c9f-9f1b-24896d284439" providerId="ADAL" clId="{DED6EFF8-5DEA-4CB7-9D12-BC5B60B70E14}" dt="2021-05-10T17:58:01.681" v="901"/>
          <ac:spMkLst>
            <pc:docMk/>
            <pc:sldMk cId="179795015" sldId="3316"/>
            <ac:spMk id="21" creationId="{9ECA228B-2724-4348-A6C5-1AAD55A91270}"/>
          </ac:spMkLst>
        </pc:spChg>
        <pc:spChg chg="add mod ord">
          <ac:chgData name="Genaro Troiano" userId="f71c3b0e-ed33-4c9f-9f1b-24896d284439" providerId="ADAL" clId="{DED6EFF8-5DEA-4CB7-9D12-BC5B60B70E14}" dt="2021-05-10T19:11:09.157" v="1979" actId="122"/>
          <ac:spMkLst>
            <pc:docMk/>
            <pc:sldMk cId="179795015" sldId="3316"/>
            <ac:spMk id="23" creationId="{3EAF0AB2-348D-4DE6-BE79-9F962E3C1B14}"/>
          </ac:spMkLst>
        </pc:spChg>
        <pc:picChg chg="del">
          <ac:chgData name="Genaro Troiano" userId="f71c3b0e-ed33-4c9f-9f1b-24896d284439" providerId="ADAL" clId="{DED6EFF8-5DEA-4CB7-9D12-BC5B60B70E14}" dt="2021-05-10T18:00:39.452" v="909" actId="478"/>
          <ac:picMkLst>
            <pc:docMk/>
            <pc:sldMk cId="179795015" sldId="3316"/>
            <ac:picMk id="9" creationId="{898E7894-D8FC-4BC6-AE64-C56040653318}"/>
          </ac:picMkLst>
        </pc:picChg>
        <pc:cxnChg chg="add mod">
          <ac:chgData name="Genaro Troiano" userId="f71c3b0e-ed33-4c9f-9f1b-24896d284439" providerId="ADAL" clId="{DED6EFF8-5DEA-4CB7-9D12-BC5B60B70E14}" dt="2021-05-10T18:08:12.892" v="1326" actId="1076"/>
          <ac:cxnSpMkLst>
            <pc:docMk/>
            <pc:sldMk cId="179795015" sldId="3316"/>
            <ac:cxnSpMk id="4" creationId="{87AB7284-3340-4BF3-A1FA-561DE483A601}"/>
          </ac:cxnSpMkLst>
        </pc:cxnChg>
        <pc:cxnChg chg="add mod">
          <ac:chgData name="Genaro Troiano" userId="f71c3b0e-ed33-4c9f-9f1b-24896d284439" providerId="ADAL" clId="{DED6EFF8-5DEA-4CB7-9D12-BC5B60B70E14}" dt="2021-05-10T18:08:28.610" v="1340" actId="1038"/>
          <ac:cxnSpMkLst>
            <pc:docMk/>
            <pc:sldMk cId="179795015" sldId="3316"/>
            <ac:cxnSpMk id="22" creationId="{7FDD77FB-E8CD-4044-A870-FBD3EC35F9D2}"/>
          </ac:cxnSpMkLst>
        </pc:cxnChg>
      </pc:sldChg>
      <pc:sldChg chg="addSp delSp modSp add del mod ord">
        <pc:chgData name="Genaro Troiano" userId="f71c3b0e-ed33-4c9f-9f1b-24896d284439" providerId="ADAL" clId="{DED6EFF8-5DEA-4CB7-9D12-BC5B60B70E14}" dt="2021-05-10T20:53:18.834" v="2676" actId="47"/>
        <pc:sldMkLst>
          <pc:docMk/>
          <pc:sldMk cId="2559543627" sldId="3317"/>
        </pc:sldMkLst>
        <pc:spChg chg="add mod">
          <ac:chgData name="Genaro Troiano" userId="f71c3b0e-ed33-4c9f-9f1b-24896d284439" providerId="ADAL" clId="{DED6EFF8-5DEA-4CB7-9D12-BC5B60B70E14}" dt="2021-05-10T18:51:07.746" v="1452" actId="207"/>
          <ac:spMkLst>
            <pc:docMk/>
            <pc:sldMk cId="2559543627" sldId="3317"/>
            <ac:spMk id="5" creationId="{6AAA04BC-F455-49E2-92ED-D592A481C9D9}"/>
          </ac:spMkLst>
        </pc:spChg>
        <pc:spChg chg="del">
          <ac:chgData name="Genaro Troiano" userId="f71c3b0e-ed33-4c9f-9f1b-24896d284439" providerId="ADAL" clId="{DED6EFF8-5DEA-4CB7-9D12-BC5B60B70E14}" dt="2021-05-10T19:53:59.947" v="2299" actId="478"/>
          <ac:spMkLst>
            <pc:docMk/>
            <pc:sldMk cId="2559543627" sldId="3317"/>
            <ac:spMk id="12" creationId="{44E716D2-20F7-40AB-B71F-F29E85BDC7BC}"/>
          </ac:spMkLst>
        </pc:spChg>
        <pc:spChg chg="del">
          <ac:chgData name="Genaro Troiano" userId="f71c3b0e-ed33-4c9f-9f1b-24896d284439" providerId="ADAL" clId="{DED6EFF8-5DEA-4CB7-9D12-BC5B60B70E14}" dt="2021-05-10T18:37:43.352" v="1433" actId="478"/>
          <ac:spMkLst>
            <pc:docMk/>
            <pc:sldMk cId="2559543627" sldId="3317"/>
            <ac:spMk id="16" creationId="{E7595C95-F9EE-46B5-B9E8-B5960AC72A93}"/>
          </ac:spMkLst>
        </pc:spChg>
        <pc:spChg chg="del">
          <ac:chgData name="Genaro Troiano" userId="f71c3b0e-ed33-4c9f-9f1b-24896d284439" providerId="ADAL" clId="{DED6EFF8-5DEA-4CB7-9D12-BC5B60B70E14}" dt="2021-05-10T18:37:45.510" v="1434" actId="478"/>
          <ac:spMkLst>
            <pc:docMk/>
            <pc:sldMk cId="2559543627" sldId="3317"/>
            <ac:spMk id="17" creationId="{58DE1015-BD1F-4B72-AA67-A98C14784A3E}"/>
          </ac:spMkLst>
        </pc:spChg>
        <pc:spChg chg="del">
          <ac:chgData name="Genaro Troiano" userId="f71c3b0e-ed33-4c9f-9f1b-24896d284439" providerId="ADAL" clId="{DED6EFF8-5DEA-4CB7-9D12-BC5B60B70E14}" dt="2021-05-10T18:47:00.286" v="1435" actId="478"/>
          <ac:spMkLst>
            <pc:docMk/>
            <pc:sldMk cId="2559543627" sldId="3317"/>
            <ac:spMk id="19" creationId="{7CA6DA51-DC84-4ABE-AEE5-89F487118EA2}"/>
          </ac:spMkLst>
        </pc:spChg>
        <pc:spChg chg="del">
          <ac:chgData name="Genaro Troiano" userId="f71c3b0e-ed33-4c9f-9f1b-24896d284439" providerId="ADAL" clId="{DED6EFF8-5DEA-4CB7-9D12-BC5B60B70E14}" dt="2021-05-10T18:37:40.801" v="1432" actId="478"/>
          <ac:spMkLst>
            <pc:docMk/>
            <pc:sldMk cId="2559543627" sldId="3317"/>
            <ac:spMk id="20" creationId="{E8324468-FF2B-45CB-B845-024ECB8F9683}"/>
          </ac:spMkLst>
        </pc:spChg>
        <pc:picChg chg="add del mod">
          <ac:chgData name="Genaro Troiano" userId="f71c3b0e-ed33-4c9f-9f1b-24896d284439" providerId="ADAL" clId="{DED6EFF8-5DEA-4CB7-9D12-BC5B60B70E14}" dt="2021-05-10T19:09:01.569" v="1971" actId="478"/>
          <ac:picMkLst>
            <pc:docMk/>
            <pc:sldMk cId="2559543627" sldId="3317"/>
            <ac:picMk id="4" creationId="{4C7B5786-844E-490B-94B2-C01F555E80B9}"/>
          </ac:picMkLst>
        </pc:picChg>
        <pc:picChg chg="add del ord">
          <ac:chgData name="Genaro Troiano" userId="f71c3b0e-ed33-4c9f-9f1b-24896d284439" providerId="ADAL" clId="{DED6EFF8-5DEA-4CB7-9D12-BC5B60B70E14}" dt="2021-05-10T19:13:34.990" v="1982" actId="478"/>
          <ac:picMkLst>
            <pc:docMk/>
            <pc:sldMk cId="2559543627" sldId="3317"/>
            <ac:picMk id="9" creationId="{898E7894-D8FC-4BC6-AE64-C56040653318}"/>
          </ac:picMkLst>
        </pc:picChg>
      </pc:sldChg>
      <pc:sldChg chg="delSp modSp add del mod">
        <pc:chgData name="Genaro Troiano" userId="f71c3b0e-ed33-4c9f-9f1b-24896d284439" providerId="ADAL" clId="{DED6EFF8-5DEA-4CB7-9D12-BC5B60B70E14}" dt="2021-05-10T20:53:32.714" v="2677" actId="47"/>
        <pc:sldMkLst>
          <pc:docMk/>
          <pc:sldMk cId="1242560888" sldId="3318"/>
        </pc:sldMkLst>
        <pc:picChg chg="del ord">
          <ac:chgData name="Genaro Troiano" userId="f71c3b0e-ed33-4c9f-9f1b-24896d284439" providerId="ADAL" clId="{DED6EFF8-5DEA-4CB7-9D12-BC5B60B70E14}" dt="2021-05-10T19:08:42.168" v="1970" actId="478"/>
          <ac:picMkLst>
            <pc:docMk/>
            <pc:sldMk cId="1242560888" sldId="3318"/>
            <ac:picMk id="4" creationId="{4C7B5786-844E-490B-94B2-C01F555E80B9}"/>
          </ac:picMkLst>
        </pc:picChg>
      </pc:sldChg>
      <pc:sldChg chg="addSp modSp new mod">
        <pc:chgData name="Genaro Troiano" userId="f71c3b0e-ed33-4c9f-9f1b-24896d284439" providerId="ADAL" clId="{DED6EFF8-5DEA-4CB7-9D12-BC5B60B70E14}" dt="2021-05-10T20:54:09.426" v="2684" actId="20577"/>
        <pc:sldMkLst>
          <pc:docMk/>
          <pc:sldMk cId="3049094942" sldId="3319"/>
        </pc:sldMkLst>
        <pc:spChg chg="add mod ord">
          <ac:chgData name="Genaro Troiano" userId="f71c3b0e-ed33-4c9f-9f1b-24896d284439" providerId="ADAL" clId="{DED6EFF8-5DEA-4CB7-9D12-BC5B60B70E14}" dt="2021-05-10T19:07:59.171" v="1968" actId="164"/>
          <ac:spMkLst>
            <pc:docMk/>
            <pc:sldMk cId="3049094942" sldId="3319"/>
            <ac:spMk id="3" creationId="{9D97FE7C-4AA5-4019-9DB5-7F994F507D42}"/>
          </ac:spMkLst>
        </pc:spChg>
        <pc:spChg chg="add mod ord">
          <ac:chgData name="Genaro Troiano" userId="f71c3b0e-ed33-4c9f-9f1b-24896d284439" providerId="ADAL" clId="{DED6EFF8-5DEA-4CB7-9D12-BC5B60B70E14}" dt="2021-05-10T19:07:59.171" v="1968" actId="164"/>
          <ac:spMkLst>
            <pc:docMk/>
            <pc:sldMk cId="3049094942" sldId="3319"/>
            <ac:spMk id="4" creationId="{DFA1EC30-7D69-4FC3-BA79-DC62E62E6EFE}"/>
          </ac:spMkLst>
        </pc:spChg>
        <pc:spChg chg="add mod ord">
          <ac:chgData name="Genaro Troiano" userId="f71c3b0e-ed33-4c9f-9f1b-24896d284439" providerId="ADAL" clId="{DED6EFF8-5DEA-4CB7-9D12-BC5B60B70E14}" dt="2021-05-10T19:07:59.171" v="1968" actId="164"/>
          <ac:spMkLst>
            <pc:docMk/>
            <pc:sldMk cId="3049094942" sldId="3319"/>
            <ac:spMk id="5" creationId="{64258E86-FA56-4E26-89BA-3ACEBB93C68A}"/>
          </ac:spMkLst>
        </pc:spChg>
        <pc:spChg chg="add mod ord">
          <ac:chgData name="Genaro Troiano" userId="f71c3b0e-ed33-4c9f-9f1b-24896d284439" providerId="ADAL" clId="{DED6EFF8-5DEA-4CB7-9D12-BC5B60B70E14}" dt="2021-05-10T19:07:59.171" v="1968" actId="164"/>
          <ac:spMkLst>
            <pc:docMk/>
            <pc:sldMk cId="3049094942" sldId="3319"/>
            <ac:spMk id="6" creationId="{EB4393AD-4196-48F2-8341-1A7AEADCE084}"/>
          </ac:spMkLst>
        </pc:spChg>
        <pc:spChg chg="add mod ord">
          <ac:chgData name="Genaro Troiano" userId="f71c3b0e-ed33-4c9f-9f1b-24896d284439" providerId="ADAL" clId="{DED6EFF8-5DEA-4CB7-9D12-BC5B60B70E14}" dt="2021-05-10T19:07:59.171" v="1968" actId="164"/>
          <ac:spMkLst>
            <pc:docMk/>
            <pc:sldMk cId="3049094942" sldId="3319"/>
            <ac:spMk id="7" creationId="{35684C96-F785-4806-84D5-9595990DD837}"/>
          </ac:spMkLst>
        </pc:spChg>
        <pc:spChg chg="add mod ord">
          <ac:chgData name="Genaro Troiano" userId="f71c3b0e-ed33-4c9f-9f1b-24896d284439" providerId="ADAL" clId="{DED6EFF8-5DEA-4CB7-9D12-BC5B60B70E14}" dt="2021-05-10T19:07:59.171" v="1968" actId="164"/>
          <ac:spMkLst>
            <pc:docMk/>
            <pc:sldMk cId="3049094942" sldId="3319"/>
            <ac:spMk id="8" creationId="{B2A28C5D-1E54-4DCA-ADCC-5CA78B84C410}"/>
          </ac:spMkLst>
        </pc:spChg>
        <pc:spChg chg="add mod ord">
          <ac:chgData name="Genaro Troiano" userId="f71c3b0e-ed33-4c9f-9f1b-24896d284439" providerId="ADAL" clId="{DED6EFF8-5DEA-4CB7-9D12-BC5B60B70E14}" dt="2021-05-10T19:07:59.171" v="1968" actId="164"/>
          <ac:spMkLst>
            <pc:docMk/>
            <pc:sldMk cId="3049094942" sldId="3319"/>
            <ac:spMk id="9" creationId="{AE9BF6BC-2337-4454-881B-2944DA462AE3}"/>
          </ac:spMkLst>
        </pc:spChg>
        <pc:spChg chg="add mod ord">
          <ac:chgData name="Genaro Troiano" userId="f71c3b0e-ed33-4c9f-9f1b-24896d284439" providerId="ADAL" clId="{DED6EFF8-5DEA-4CB7-9D12-BC5B60B70E14}" dt="2021-05-10T19:07:59.171" v="1968" actId="164"/>
          <ac:spMkLst>
            <pc:docMk/>
            <pc:sldMk cId="3049094942" sldId="3319"/>
            <ac:spMk id="10" creationId="{B1497D02-096F-4BB7-A971-74C90F7A5589}"/>
          </ac:spMkLst>
        </pc:spChg>
        <pc:spChg chg="add mod ord">
          <ac:chgData name="Genaro Troiano" userId="f71c3b0e-ed33-4c9f-9f1b-24896d284439" providerId="ADAL" clId="{DED6EFF8-5DEA-4CB7-9D12-BC5B60B70E14}" dt="2021-05-10T19:07:59.171" v="1968" actId="164"/>
          <ac:spMkLst>
            <pc:docMk/>
            <pc:sldMk cId="3049094942" sldId="3319"/>
            <ac:spMk id="11" creationId="{77380F4D-0C61-48E9-9401-B1CE7CA40EA8}"/>
          </ac:spMkLst>
        </pc:spChg>
        <pc:spChg chg="add mod ord">
          <ac:chgData name="Genaro Troiano" userId="f71c3b0e-ed33-4c9f-9f1b-24896d284439" providerId="ADAL" clId="{DED6EFF8-5DEA-4CB7-9D12-BC5B60B70E14}" dt="2021-05-10T19:07:59.171" v="1968" actId="164"/>
          <ac:spMkLst>
            <pc:docMk/>
            <pc:sldMk cId="3049094942" sldId="3319"/>
            <ac:spMk id="12" creationId="{7D5DCA7F-92FF-4BC3-B2D5-069F88E78B5D}"/>
          </ac:spMkLst>
        </pc:spChg>
        <pc:spChg chg="add mod ord">
          <ac:chgData name="Genaro Troiano" userId="f71c3b0e-ed33-4c9f-9f1b-24896d284439" providerId="ADAL" clId="{DED6EFF8-5DEA-4CB7-9D12-BC5B60B70E14}" dt="2021-05-10T19:07:59.171" v="1968" actId="164"/>
          <ac:spMkLst>
            <pc:docMk/>
            <pc:sldMk cId="3049094942" sldId="3319"/>
            <ac:spMk id="13" creationId="{AA953F66-DBE1-4DA5-AC8B-731D1BEBCFE3}"/>
          </ac:spMkLst>
        </pc:spChg>
        <pc:spChg chg="add mod ord">
          <ac:chgData name="Genaro Troiano" userId="f71c3b0e-ed33-4c9f-9f1b-24896d284439" providerId="ADAL" clId="{DED6EFF8-5DEA-4CB7-9D12-BC5B60B70E14}" dt="2021-05-10T19:07:59.171" v="1968" actId="164"/>
          <ac:spMkLst>
            <pc:docMk/>
            <pc:sldMk cId="3049094942" sldId="3319"/>
            <ac:spMk id="14" creationId="{23B0C57A-F67F-443C-9ED1-370FB76CFCEC}"/>
          </ac:spMkLst>
        </pc:spChg>
        <pc:spChg chg="add mod ord">
          <ac:chgData name="Genaro Troiano" userId="f71c3b0e-ed33-4c9f-9f1b-24896d284439" providerId="ADAL" clId="{DED6EFF8-5DEA-4CB7-9D12-BC5B60B70E14}" dt="2021-05-10T19:07:59.171" v="1968" actId="164"/>
          <ac:spMkLst>
            <pc:docMk/>
            <pc:sldMk cId="3049094942" sldId="3319"/>
            <ac:spMk id="15" creationId="{A41F288C-18F4-4629-9981-8130AFDEE12E}"/>
          </ac:spMkLst>
        </pc:spChg>
        <pc:spChg chg="add mod ord">
          <ac:chgData name="Genaro Troiano" userId="f71c3b0e-ed33-4c9f-9f1b-24896d284439" providerId="ADAL" clId="{DED6EFF8-5DEA-4CB7-9D12-BC5B60B70E14}" dt="2021-05-10T19:07:59.171" v="1968" actId="164"/>
          <ac:spMkLst>
            <pc:docMk/>
            <pc:sldMk cId="3049094942" sldId="3319"/>
            <ac:spMk id="16" creationId="{11B35105-BE56-4A79-BCAE-00BC7B9E2F3E}"/>
          </ac:spMkLst>
        </pc:spChg>
        <pc:spChg chg="add mod">
          <ac:chgData name="Genaro Troiano" userId="f71c3b0e-ed33-4c9f-9f1b-24896d284439" providerId="ADAL" clId="{DED6EFF8-5DEA-4CB7-9D12-BC5B60B70E14}" dt="2021-05-10T20:53:49.949" v="2678"/>
          <ac:spMkLst>
            <pc:docMk/>
            <pc:sldMk cId="3049094942" sldId="3319"/>
            <ac:spMk id="19" creationId="{AA8C1D7F-A6F0-4973-8991-3F35B6102BE9}"/>
          </ac:spMkLst>
        </pc:spChg>
        <pc:spChg chg="add mod">
          <ac:chgData name="Genaro Troiano" userId="f71c3b0e-ed33-4c9f-9f1b-24896d284439" providerId="ADAL" clId="{DED6EFF8-5DEA-4CB7-9D12-BC5B60B70E14}" dt="2021-05-10T20:54:09.426" v="2684" actId="20577"/>
          <ac:spMkLst>
            <pc:docMk/>
            <pc:sldMk cId="3049094942" sldId="3319"/>
            <ac:spMk id="20" creationId="{0E2A56FA-E190-43B5-9992-49422AC4521E}"/>
          </ac:spMkLst>
        </pc:spChg>
        <pc:grpChg chg="add mod">
          <ac:chgData name="Genaro Troiano" userId="f71c3b0e-ed33-4c9f-9f1b-24896d284439" providerId="ADAL" clId="{DED6EFF8-5DEA-4CB7-9D12-BC5B60B70E14}" dt="2021-05-10T19:08:02.043" v="1969" actId="1076"/>
          <ac:grpSpMkLst>
            <pc:docMk/>
            <pc:sldMk cId="3049094942" sldId="3319"/>
            <ac:grpSpMk id="17" creationId="{2E0051D8-9570-46B5-900C-EC35F173445E}"/>
          </ac:grpSpMkLst>
        </pc:grpChg>
        <pc:picChg chg="add mod ord">
          <ac:chgData name="Genaro Troiano" userId="f71c3b0e-ed33-4c9f-9f1b-24896d284439" providerId="ADAL" clId="{DED6EFF8-5DEA-4CB7-9D12-BC5B60B70E14}" dt="2021-05-10T19:07:59.171" v="1968" actId="164"/>
          <ac:picMkLst>
            <pc:docMk/>
            <pc:sldMk cId="3049094942" sldId="3319"/>
            <ac:picMk id="2" creationId="{9690883E-03EA-436B-8860-C7D30859CB5D}"/>
          </ac:picMkLst>
        </pc:picChg>
        <pc:picChg chg="add mod">
          <ac:chgData name="Genaro Troiano" userId="f71c3b0e-ed33-4c9f-9f1b-24896d284439" providerId="ADAL" clId="{DED6EFF8-5DEA-4CB7-9D12-BC5B60B70E14}" dt="2021-05-10T20:53:49.949" v="2678"/>
          <ac:picMkLst>
            <pc:docMk/>
            <pc:sldMk cId="3049094942" sldId="3319"/>
            <ac:picMk id="18" creationId="{C5C968F3-1F4E-433A-95CC-4C66130033C4}"/>
          </ac:picMkLst>
        </pc:picChg>
      </pc:sldChg>
      <pc:sldChg chg="add del">
        <pc:chgData name="Genaro Troiano" userId="f71c3b0e-ed33-4c9f-9f1b-24896d284439" providerId="ADAL" clId="{DED6EFF8-5DEA-4CB7-9D12-BC5B60B70E14}" dt="2021-05-10T21:13:24.643" v="2752" actId="47"/>
        <pc:sldMkLst>
          <pc:docMk/>
          <pc:sldMk cId="1050816412" sldId="3320"/>
        </pc:sldMkLst>
      </pc:sldChg>
      <pc:sldChg chg="addSp delSp modSp add mod">
        <pc:chgData name="Genaro Troiano" userId="f71c3b0e-ed33-4c9f-9f1b-24896d284439" providerId="ADAL" clId="{DED6EFF8-5DEA-4CB7-9D12-BC5B60B70E14}" dt="2021-05-11T17:01:25.112" v="5497" actId="20577"/>
        <pc:sldMkLst>
          <pc:docMk/>
          <pc:sldMk cId="2128817229" sldId="3321"/>
        </pc:sldMkLst>
        <pc:spChg chg="mod">
          <ac:chgData name="Genaro Troiano" userId="f71c3b0e-ed33-4c9f-9f1b-24896d284439" providerId="ADAL" clId="{DED6EFF8-5DEA-4CB7-9D12-BC5B60B70E14}" dt="2021-05-11T17:01:25.112" v="5497" actId="20577"/>
          <ac:spMkLst>
            <pc:docMk/>
            <pc:sldMk cId="2128817229" sldId="3321"/>
            <ac:spMk id="11" creationId="{9F02A750-69E3-4228-A5AE-EAA24DF791EB}"/>
          </ac:spMkLst>
        </pc:spChg>
        <pc:spChg chg="del">
          <ac:chgData name="Genaro Troiano" userId="f71c3b0e-ed33-4c9f-9f1b-24896d284439" providerId="ADAL" clId="{DED6EFF8-5DEA-4CB7-9D12-BC5B60B70E14}" dt="2021-05-10T19:58:15.356" v="2300" actId="478"/>
          <ac:spMkLst>
            <pc:docMk/>
            <pc:sldMk cId="2128817229" sldId="3321"/>
            <ac:spMk id="12" creationId="{44E716D2-20F7-40AB-B71F-F29E85BDC7BC}"/>
          </ac:spMkLst>
        </pc:spChg>
        <pc:spChg chg="del">
          <ac:chgData name="Genaro Troiano" userId="f71c3b0e-ed33-4c9f-9f1b-24896d284439" providerId="ADAL" clId="{DED6EFF8-5DEA-4CB7-9D12-BC5B60B70E14}" dt="2021-05-10T20:22:54.908" v="2310" actId="478"/>
          <ac:spMkLst>
            <pc:docMk/>
            <pc:sldMk cId="2128817229" sldId="3321"/>
            <ac:spMk id="13" creationId="{E5775A77-9A32-4FCC-AC20-48D5784CCBCE}"/>
          </ac:spMkLst>
        </pc:spChg>
        <pc:spChg chg="del">
          <ac:chgData name="Genaro Troiano" userId="f71c3b0e-ed33-4c9f-9f1b-24896d284439" providerId="ADAL" clId="{DED6EFF8-5DEA-4CB7-9D12-BC5B60B70E14}" dt="2021-05-10T20:02:19.355" v="2305" actId="478"/>
          <ac:spMkLst>
            <pc:docMk/>
            <pc:sldMk cId="2128817229" sldId="3321"/>
            <ac:spMk id="14" creationId="{BD80F338-A3DC-451F-AA95-4549B01B2F98}"/>
          </ac:spMkLst>
        </pc:spChg>
        <pc:spChg chg="del mod">
          <ac:chgData name="Genaro Troiano" userId="f71c3b0e-ed33-4c9f-9f1b-24896d284439" providerId="ADAL" clId="{DED6EFF8-5DEA-4CB7-9D12-BC5B60B70E14}" dt="2021-05-10T19:42:39.601" v="2031" actId="478"/>
          <ac:spMkLst>
            <pc:docMk/>
            <pc:sldMk cId="2128817229" sldId="3321"/>
            <ac:spMk id="15" creationId="{8C212F7E-242D-4BF7-802F-5AA18A5B87DF}"/>
          </ac:spMkLst>
        </pc:spChg>
        <pc:spChg chg="del">
          <ac:chgData name="Genaro Troiano" userId="f71c3b0e-ed33-4c9f-9f1b-24896d284439" providerId="ADAL" clId="{DED6EFF8-5DEA-4CB7-9D12-BC5B60B70E14}" dt="2021-05-10T19:43:27.114" v="2073" actId="478"/>
          <ac:spMkLst>
            <pc:docMk/>
            <pc:sldMk cId="2128817229" sldId="3321"/>
            <ac:spMk id="16" creationId="{E7595C95-F9EE-46B5-B9E8-B5960AC72A93}"/>
          </ac:spMkLst>
        </pc:spChg>
        <pc:spChg chg="del">
          <ac:chgData name="Genaro Troiano" userId="f71c3b0e-ed33-4c9f-9f1b-24896d284439" providerId="ADAL" clId="{DED6EFF8-5DEA-4CB7-9D12-BC5B60B70E14}" dt="2021-05-10T19:43:26.101" v="2072" actId="478"/>
          <ac:spMkLst>
            <pc:docMk/>
            <pc:sldMk cId="2128817229" sldId="3321"/>
            <ac:spMk id="17" creationId="{58DE1015-BD1F-4B72-AA67-A98C14784A3E}"/>
          </ac:spMkLst>
        </pc:spChg>
        <pc:spChg chg="mod topLvl">
          <ac:chgData name="Genaro Troiano" userId="f71c3b0e-ed33-4c9f-9f1b-24896d284439" providerId="ADAL" clId="{DED6EFF8-5DEA-4CB7-9D12-BC5B60B70E14}" dt="2021-05-10T23:43:08.428" v="3511" actId="165"/>
          <ac:spMkLst>
            <pc:docMk/>
            <pc:sldMk cId="2128817229" sldId="3321"/>
            <ac:spMk id="18" creationId="{97ACD1F9-61AB-4B4D-B2D6-0C3C412AA9E5}"/>
          </ac:spMkLst>
        </pc:spChg>
        <pc:spChg chg="mod topLvl">
          <ac:chgData name="Genaro Troiano" userId="f71c3b0e-ed33-4c9f-9f1b-24896d284439" providerId="ADAL" clId="{DED6EFF8-5DEA-4CB7-9D12-BC5B60B70E14}" dt="2021-05-10T23:43:08.428" v="3511" actId="165"/>
          <ac:spMkLst>
            <pc:docMk/>
            <pc:sldMk cId="2128817229" sldId="3321"/>
            <ac:spMk id="20" creationId="{E8324468-FF2B-45CB-B845-024ECB8F9683}"/>
          </ac:spMkLst>
        </pc:spChg>
        <pc:spChg chg="mod">
          <ac:chgData name="Genaro Troiano" userId="f71c3b0e-ed33-4c9f-9f1b-24896d284439" providerId="ADAL" clId="{DED6EFF8-5DEA-4CB7-9D12-BC5B60B70E14}" dt="2021-05-10T19:46:21.596" v="2295" actId="6549"/>
          <ac:spMkLst>
            <pc:docMk/>
            <pc:sldMk cId="2128817229" sldId="3321"/>
            <ac:spMk id="23" creationId="{3EAF0AB2-348D-4DE6-BE79-9F962E3C1B14}"/>
          </ac:spMkLst>
        </pc:spChg>
        <pc:grpChg chg="add mod topLvl">
          <ac:chgData name="Genaro Troiano" userId="f71c3b0e-ed33-4c9f-9f1b-24896d284439" providerId="ADAL" clId="{DED6EFF8-5DEA-4CB7-9D12-BC5B60B70E14}" dt="2021-05-10T23:43:08.428" v="3511" actId="165"/>
          <ac:grpSpMkLst>
            <pc:docMk/>
            <pc:sldMk cId="2128817229" sldId="3321"/>
            <ac:grpSpMk id="24" creationId="{D1007D83-A7C1-49B5-B633-F3B2F07C0720}"/>
          </ac:grpSpMkLst>
        </pc:grpChg>
        <pc:grpChg chg="add del mod">
          <ac:chgData name="Genaro Troiano" userId="f71c3b0e-ed33-4c9f-9f1b-24896d284439" providerId="ADAL" clId="{DED6EFF8-5DEA-4CB7-9D12-BC5B60B70E14}" dt="2021-05-10T23:43:08.428" v="3511" actId="165"/>
          <ac:grpSpMkLst>
            <pc:docMk/>
            <pc:sldMk cId="2128817229" sldId="3321"/>
            <ac:grpSpMk id="47" creationId="{D30A5381-6340-425C-9910-2BAB6FAB42DA}"/>
          </ac:grpSpMkLst>
        </pc:grpChg>
        <pc:picChg chg="add mod modCrop">
          <ac:chgData name="Genaro Troiano" userId="f71c3b0e-ed33-4c9f-9f1b-24896d284439" providerId="ADAL" clId="{DED6EFF8-5DEA-4CB7-9D12-BC5B60B70E14}" dt="2021-05-10T23:43:08.428" v="3511" actId="165"/>
          <ac:picMkLst>
            <pc:docMk/>
            <pc:sldMk cId="2128817229" sldId="3321"/>
            <ac:picMk id="5" creationId="{9533C1E9-4AAC-4ED7-8F5B-045334198EE2}"/>
          </ac:picMkLst>
        </pc:picChg>
        <pc:picChg chg="add del mod">
          <ac:chgData name="Genaro Troiano" userId="f71c3b0e-ed33-4c9f-9f1b-24896d284439" providerId="ADAL" clId="{DED6EFF8-5DEA-4CB7-9D12-BC5B60B70E14}" dt="2021-05-10T19:22:48.725" v="2003" actId="478"/>
          <ac:picMkLst>
            <pc:docMk/>
            <pc:sldMk cId="2128817229" sldId="3321"/>
            <ac:picMk id="9" creationId="{DD852499-5E2C-4F56-82F8-4048DA4F02D6}"/>
          </ac:picMkLst>
        </pc:picChg>
        <pc:picChg chg="add mod">
          <ac:chgData name="Genaro Troiano" userId="f71c3b0e-ed33-4c9f-9f1b-24896d284439" providerId="ADAL" clId="{DED6EFF8-5DEA-4CB7-9D12-BC5B60B70E14}" dt="2021-05-10T23:43:08.428" v="3511" actId="165"/>
          <ac:picMkLst>
            <pc:docMk/>
            <pc:sldMk cId="2128817229" sldId="3321"/>
            <ac:picMk id="21" creationId="{96769287-03D8-4F55-BF15-77C094456D49}"/>
          </ac:picMkLst>
        </pc:picChg>
        <pc:picChg chg="add del mod">
          <ac:chgData name="Genaro Troiano" userId="f71c3b0e-ed33-4c9f-9f1b-24896d284439" providerId="ADAL" clId="{DED6EFF8-5DEA-4CB7-9D12-BC5B60B70E14}" dt="2021-05-10T19:40:32.543" v="2009" actId="478"/>
          <ac:picMkLst>
            <pc:docMk/>
            <pc:sldMk cId="2128817229" sldId="3321"/>
            <ac:picMk id="26" creationId="{F5A401F1-26F2-4FBE-B309-36C36BBAAD59}"/>
          </ac:picMkLst>
        </pc:picChg>
        <pc:picChg chg="add mod topLvl modCrop">
          <ac:chgData name="Genaro Troiano" userId="f71c3b0e-ed33-4c9f-9f1b-24896d284439" providerId="ADAL" clId="{DED6EFF8-5DEA-4CB7-9D12-BC5B60B70E14}" dt="2021-05-10T23:43:08.428" v="3511" actId="165"/>
          <ac:picMkLst>
            <pc:docMk/>
            <pc:sldMk cId="2128817229" sldId="3321"/>
            <ac:picMk id="28" creationId="{1C2DEF41-AB14-45C7-AD8D-74A3CEB84D58}"/>
          </ac:picMkLst>
        </pc:picChg>
        <pc:picChg chg="add del mod">
          <ac:chgData name="Genaro Troiano" userId="f71c3b0e-ed33-4c9f-9f1b-24896d284439" providerId="ADAL" clId="{DED6EFF8-5DEA-4CB7-9D12-BC5B60B70E14}" dt="2021-05-10T19:51:02.313" v="2298" actId="478"/>
          <ac:picMkLst>
            <pc:docMk/>
            <pc:sldMk cId="2128817229" sldId="3321"/>
            <ac:picMk id="30" creationId="{DC032A57-78C7-4245-88AE-3F277193AF7E}"/>
          </ac:picMkLst>
        </pc:picChg>
        <pc:picChg chg="add mod topLvl">
          <ac:chgData name="Genaro Troiano" userId="f71c3b0e-ed33-4c9f-9f1b-24896d284439" providerId="ADAL" clId="{DED6EFF8-5DEA-4CB7-9D12-BC5B60B70E14}" dt="2021-05-10T23:43:08.428" v="3511" actId="165"/>
          <ac:picMkLst>
            <pc:docMk/>
            <pc:sldMk cId="2128817229" sldId="3321"/>
            <ac:picMk id="32" creationId="{6CF6F44E-0D07-4786-96BB-8B1C3CEA926E}"/>
          </ac:picMkLst>
        </pc:picChg>
        <pc:picChg chg="add mod topLvl">
          <ac:chgData name="Genaro Troiano" userId="f71c3b0e-ed33-4c9f-9f1b-24896d284439" providerId="ADAL" clId="{DED6EFF8-5DEA-4CB7-9D12-BC5B60B70E14}" dt="2021-05-10T23:43:08.428" v="3511" actId="165"/>
          <ac:picMkLst>
            <pc:docMk/>
            <pc:sldMk cId="2128817229" sldId="3321"/>
            <ac:picMk id="34" creationId="{639273AA-2338-4C9F-9204-FACB94BB893F}"/>
          </ac:picMkLst>
        </pc:picChg>
        <pc:picChg chg="add del mod topLvl">
          <ac:chgData name="Genaro Troiano" userId="f71c3b0e-ed33-4c9f-9f1b-24896d284439" providerId="ADAL" clId="{DED6EFF8-5DEA-4CB7-9D12-BC5B60B70E14}" dt="2021-05-10T23:43:11.115" v="3512" actId="478"/>
          <ac:picMkLst>
            <pc:docMk/>
            <pc:sldMk cId="2128817229" sldId="3321"/>
            <ac:picMk id="36" creationId="{4E9C525D-680F-4E79-BA31-D268B0E1B2CA}"/>
          </ac:picMkLst>
        </pc:picChg>
        <pc:picChg chg="add del mod">
          <ac:chgData name="Genaro Troiano" userId="f71c3b0e-ed33-4c9f-9f1b-24896d284439" providerId="ADAL" clId="{DED6EFF8-5DEA-4CB7-9D12-BC5B60B70E14}" dt="2021-05-10T20:34:48.290" v="2406" actId="478"/>
          <ac:picMkLst>
            <pc:docMk/>
            <pc:sldMk cId="2128817229" sldId="3321"/>
            <ac:picMk id="38" creationId="{D5923FCB-0293-417C-9E0E-C166EC737D90}"/>
          </ac:picMkLst>
        </pc:picChg>
        <pc:picChg chg="add mod topLvl">
          <ac:chgData name="Genaro Troiano" userId="f71c3b0e-ed33-4c9f-9f1b-24896d284439" providerId="ADAL" clId="{DED6EFF8-5DEA-4CB7-9D12-BC5B60B70E14}" dt="2021-05-10T23:43:08.428" v="3511" actId="165"/>
          <ac:picMkLst>
            <pc:docMk/>
            <pc:sldMk cId="2128817229" sldId="3321"/>
            <ac:picMk id="40" creationId="{5952DF0E-3661-4F49-8D6E-B00B5E663BAB}"/>
          </ac:picMkLst>
        </pc:picChg>
        <pc:picChg chg="add del mod">
          <ac:chgData name="Genaro Troiano" userId="f71c3b0e-ed33-4c9f-9f1b-24896d284439" providerId="ADAL" clId="{DED6EFF8-5DEA-4CB7-9D12-BC5B60B70E14}" dt="2021-05-10T20:48:39.283" v="2506" actId="478"/>
          <ac:picMkLst>
            <pc:docMk/>
            <pc:sldMk cId="2128817229" sldId="3321"/>
            <ac:picMk id="42" creationId="{ED432B4B-F9B3-4F21-B359-C0AD1F323208}"/>
          </ac:picMkLst>
        </pc:picChg>
        <pc:picChg chg="add del mod">
          <ac:chgData name="Genaro Troiano" userId="f71c3b0e-ed33-4c9f-9f1b-24896d284439" providerId="ADAL" clId="{DED6EFF8-5DEA-4CB7-9D12-BC5B60B70E14}" dt="2021-05-10T20:49:19.177" v="2511" actId="478"/>
          <ac:picMkLst>
            <pc:docMk/>
            <pc:sldMk cId="2128817229" sldId="3321"/>
            <ac:picMk id="44" creationId="{4513AA40-AE1A-47BF-B8A3-BD134F64F604}"/>
          </ac:picMkLst>
        </pc:picChg>
        <pc:picChg chg="add mod topLvl">
          <ac:chgData name="Genaro Troiano" userId="f71c3b0e-ed33-4c9f-9f1b-24896d284439" providerId="ADAL" clId="{DED6EFF8-5DEA-4CB7-9D12-BC5B60B70E14}" dt="2021-05-10T23:43:08.428" v="3511" actId="165"/>
          <ac:picMkLst>
            <pc:docMk/>
            <pc:sldMk cId="2128817229" sldId="3321"/>
            <ac:picMk id="46" creationId="{42167925-429D-4E03-94EA-04098AEF4D5E}"/>
          </ac:picMkLst>
        </pc:picChg>
        <pc:picChg chg="add mod">
          <ac:chgData name="Genaro Troiano" userId="f71c3b0e-ed33-4c9f-9f1b-24896d284439" providerId="ADAL" clId="{DED6EFF8-5DEA-4CB7-9D12-BC5B60B70E14}" dt="2021-05-10T23:43:21.176" v="3516" actId="1037"/>
          <ac:picMkLst>
            <pc:docMk/>
            <pc:sldMk cId="2128817229" sldId="3321"/>
            <ac:picMk id="49" creationId="{43835C07-D88A-4E98-8304-15467120AAB7}"/>
          </ac:picMkLst>
        </pc:picChg>
        <pc:cxnChg chg="mod topLvl">
          <ac:chgData name="Genaro Troiano" userId="f71c3b0e-ed33-4c9f-9f1b-24896d284439" providerId="ADAL" clId="{DED6EFF8-5DEA-4CB7-9D12-BC5B60B70E14}" dt="2021-05-10T23:43:08.428" v="3511" actId="165"/>
          <ac:cxnSpMkLst>
            <pc:docMk/>
            <pc:sldMk cId="2128817229" sldId="3321"/>
            <ac:cxnSpMk id="4" creationId="{87AB7284-3340-4BF3-A1FA-561DE483A601}"/>
          </ac:cxnSpMkLst>
        </pc:cxnChg>
        <pc:cxnChg chg="mod topLvl">
          <ac:chgData name="Genaro Troiano" userId="f71c3b0e-ed33-4c9f-9f1b-24896d284439" providerId="ADAL" clId="{DED6EFF8-5DEA-4CB7-9D12-BC5B60B70E14}" dt="2021-05-10T23:43:08.428" v="3511" actId="165"/>
          <ac:cxnSpMkLst>
            <pc:docMk/>
            <pc:sldMk cId="2128817229" sldId="3321"/>
            <ac:cxnSpMk id="6" creationId="{FC8A9C53-F9E5-43CB-9DEB-1BF896368251}"/>
          </ac:cxnSpMkLst>
        </pc:cxnChg>
        <pc:cxnChg chg="mod topLvl">
          <ac:chgData name="Genaro Troiano" userId="f71c3b0e-ed33-4c9f-9f1b-24896d284439" providerId="ADAL" clId="{DED6EFF8-5DEA-4CB7-9D12-BC5B60B70E14}" dt="2021-05-10T23:43:08.428" v="3511" actId="165"/>
          <ac:cxnSpMkLst>
            <pc:docMk/>
            <pc:sldMk cId="2128817229" sldId="3321"/>
            <ac:cxnSpMk id="22" creationId="{7FDD77FB-E8CD-4044-A870-FBD3EC35F9D2}"/>
          </ac:cxnSpMkLst>
        </pc:cxnChg>
      </pc:sldChg>
      <pc:sldChg chg="add del">
        <pc:chgData name="Genaro Troiano" userId="f71c3b0e-ed33-4c9f-9f1b-24896d284439" providerId="ADAL" clId="{DED6EFF8-5DEA-4CB7-9D12-BC5B60B70E14}" dt="2021-05-10T19:15:54.507" v="1990"/>
        <pc:sldMkLst>
          <pc:docMk/>
          <pc:sldMk cId="308141729" sldId="3322"/>
        </pc:sldMkLst>
      </pc:sldChg>
      <pc:sldChg chg="addSp delSp modSp add mod">
        <pc:chgData name="Genaro Troiano" userId="f71c3b0e-ed33-4c9f-9f1b-24896d284439" providerId="ADAL" clId="{DED6EFF8-5DEA-4CB7-9D12-BC5B60B70E14}" dt="2021-05-10T23:44:53.619" v="3532" actId="164"/>
        <pc:sldMkLst>
          <pc:docMk/>
          <pc:sldMk cId="3965091738" sldId="3322"/>
        </pc:sldMkLst>
        <pc:spChg chg="mod">
          <ac:chgData name="Genaro Troiano" userId="f71c3b0e-ed33-4c9f-9f1b-24896d284439" providerId="ADAL" clId="{DED6EFF8-5DEA-4CB7-9D12-BC5B60B70E14}" dt="2021-05-10T23:13:23.154" v="3304" actId="20577"/>
          <ac:spMkLst>
            <pc:docMk/>
            <pc:sldMk cId="3965091738" sldId="3322"/>
            <ac:spMk id="8" creationId="{DD518A71-DD3E-47C6-8F7B-9DC00D903B59}"/>
          </ac:spMkLst>
        </pc:spChg>
        <pc:spChg chg="mod">
          <ac:chgData name="Genaro Troiano" userId="f71c3b0e-ed33-4c9f-9f1b-24896d284439" providerId="ADAL" clId="{DED6EFF8-5DEA-4CB7-9D12-BC5B60B70E14}" dt="2021-05-10T22:24:29.822" v="3127" actId="20577"/>
          <ac:spMkLst>
            <pc:docMk/>
            <pc:sldMk cId="3965091738" sldId="3322"/>
            <ac:spMk id="11" creationId="{9F02A750-69E3-4228-A5AE-EAA24DF791EB}"/>
          </ac:spMkLst>
        </pc:spChg>
        <pc:spChg chg="del">
          <ac:chgData name="Genaro Troiano" userId="f71c3b0e-ed33-4c9f-9f1b-24896d284439" providerId="ADAL" clId="{DED6EFF8-5DEA-4CB7-9D12-BC5B60B70E14}" dt="2021-05-10T21:28:39.808" v="2770" actId="478"/>
          <ac:spMkLst>
            <pc:docMk/>
            <pc:sldMk cId="3965091738" sldId="3322"/>
            <ac:spMk id="18" creationId="{97ACD1F9-61AB-4B4D-B2D6-0C3C412AA9E5}"/>
          </ac:spMkLst>
        </pc:spChg>
        <pc:spChg chg="mod topLvl">
          <ac:chgData name="Genaro Troiano" userId="f71c3b0e-ed33-4c9f-9f1b-24896d284439" providerId="ADAL" clId="{DED6EFF8-5DEA-4CB7-9D12-BC5B60B70E14}" dt="2021-05-10T23:44:53.619" v="3532" actId="164"/>
          <ac:spMkLst>
            <pc:docMk/>
            <pc:sldMk cId="3965091738" sldId="3322"/>
            <ac:spMk id="20" creationId="{E8324468-FF2B-45CB-B845-024ECB8F9683}"/>
          </ac:spMkLst>
        </pc:spChg>
        <pc:grpChg chg="del">
          <ac:chgData name="Genaro Troiano" userId="f71c3b0e-ed33-4c9f-9f1b-24896d284439" providerId="ADAL" clId="{DED6EFF8-5DEA-4CB7-9D12-BC5B60B70E14}" dt="2021-05-10T21:28:25.782" v="2768" actId="478"/>
          <ac:grpSpMkLst>
            <pc:docMk/>
            <pc:sldMk cId="3965091738" sldId="3322"/>
            <ac:grpSpMk id="24" creationId="{D1007D83-A7C1-49B5-B633-F3B2F07C0720}"/>
          </ac:grpSpMkLst>
        </pc:grpChg>
        <pc:grpChg chg="add mod">
          <ac:chgData name="Genaro Troiano" userId="f71c3b0e-ed33-4c9f-9f1b-24896d284439" providerId="ADAL" clId="{DED6EFF8-5DEA-4CB7-9D12-BC5B60B70E14}" dt="2021-05-10T23:44:53.619" v="3532" actId="164"/>
          <ac:grpSpMkLst>
            <pc:docMk/>
            <pc:sldMk cId="3965091738" sldId="3322"/>
            <ac:grpSpMk id="33" creationId="{4D6B2581-A21D-464E-BF92-593CD9DC3171}"/>
          </ac:grpSpMkLst>
        </pc:grpChg>
        <pc:grpChg chg="del">
          <ac:chgData name="Genaro Troiano" userId="f71c3b0e-ed33-4c9f-9f1b-24896d284439" providerId="ADAL" clId="{DED6EFF8-5DEA-4CB7-9D12-BC5B60B70E14}" dt="2021-05-10T23:43:31.079" v="3517" actId="165"/>
          <ac:grpSpMkLst>
            <pc:docMk/>
            <pc:sldMk cId="3965091738" sldId="3322"/>
            <ac:grpSpMk id="47" creationId="{D30A5381-6340-425C-9910-2BAB6FAB42DA}"/>
          </ac:grpSpMkLst>
        </pc:grpChg>
        <pc:picChg chg="del">
          <ac:chgData name="Genaro Troiano" userId="f71c3b0e-ed33-4c9f-9f1b-24896d284439" providerId="ADAL" clId="{DED6EFF8-5DEA-4CB7-9D12-BC5B60B70E14}" dt="2021-05-10T21:28:25.782" v="2768" actId="478"/>
          <ac:picMkLst>
            <pc:docMk/>
            <pc:sldMk cId="3965091738" sldId="3322"/>
            <ac:picMk id="5" creationId="{9533C1E9-4AAC-4ED7-8F5B-045334198EE2}"/>
          </ac:picMkLst>
        </pc:picChg>
        <pc:picChg chg="add del">
          <ac:chgData name="Genaro Troiano" userId="f71c3b0e-ed33-4c9f-9f1b-24896d284439" providerId="ADAL" clId="{DED6EFF8-5DEA-4CB7-9D12-BC5B60B70E14}" dt="2021-05-10T21:24:21.756" v="2758" actId="478"/>
          <ac:picMkLst>
            <pc:docMk/>
            <pc:sldMk cId="3965091738" sldId="3322"/>
            <ac:picMk id="7" creationId="{1826B0AB-7AC9-4F24-B335-570E203FBA80}"/>
          </ac:picMkLst>
        </pc:picChg>
        <pc:picChg chg="add del mod modCrop">
          <ac:chgData name="Genaro Troiano" userId="f71c3b0e-ed33-4c9f-9f1b-24896d284439" providerId="ADAL" clId="{DED6EFF8-5DEA-4CB7-9D12-BC5B60B70E14}" dt="2021-05-10T21:27:52.677" v="2764" actId="478"/>
          <ac:picMkLst>
            <pc:docMk/>
            <pc:sldMk cId="3965091738" sldId="3322"/>
            <ac:picMk id="12" creationId="{C23450D6-3696-4BA3-8D5C-77068BE68BEF}"/>
          </ac:picMkLst>
        </pc:picChg>
        <pc:picChg chg="add mod modCrop">
          <ac:chgData name="Genaro Troiano" userId="f71c3b0e-ed33-4c9f-9f1b-24896d284439" providerId="ADAL" clId="{DED6EFF8-5DEA-4CB7-9D12-BC5B60B70E14}" dt="2021-05-10T23:44:53.619" v="3532" actId="164"/>
          <ac:picMkLst>
            <pc:docMk/>
            <pc:sldMk cId="3965091738" sldId="3322"/>
            <ac:picMk id="14" creationId="{29C7B822-C3B1-49D9-8247-45D9814D9768}"/>
          </ac:picMkLst>
        </pc:picChg>
        <pc:picChg chg="add del mod">
          <ac:chgData name="Genaro Troiano" userId="f71c3b0e-ed33-4c9f-9f1b-24896d284439" providerId="ADAL" clId="{DED6EFF8-5DEA-4CB7-9D12-BC5B60B70E14}" dt="2021-05-10T21:29:39.713" v="2773" actId="478"/>
          <ac:picMkLst>
            <pc:docMk/>
            <pc:sldMk cId="3965091738" sldId="3322"/>
            <ac:picMk id="16" creationId="{EA34CD48-4109-483A-B6B7-55B6527672CD}"/>
          </ac:picMkLst>
        </pc:picChg>
        <pc:picChg chg="add del mod">
          <ac:chgData name="Genaro Troiano" userId="f71c3b0e-ed33-4c9f-9f1b-24896d284439" providerId="ADAL" clId="{DED6EFF8-5DEA-4CB7-9D12-BC5B60B70E14}" dt="2021-05-10T21:38:19.859" v="2776" actId="478"/>
          <ac:picMkLst>
            <pc:docMk/>
            <pc:sldMk cId="3965091738" sldId="3322"/>
            <ac:picMk id="19" creationId="{3CFD428B-7C2E-4EA5-A173-5383FB18DC23}"/>
          </ac:picMkLst>
        </pc:picChg>
        <pc:picChg chg="mod topLvl">
          <ac:chgData name="Genaro Troiano" userId="f71c3b0e-ed33-4c9f-9f1b-24896d284439" providerId="ADAL" clId="{DED6EFF8-5DEA-4CB7-9D12-BC5B60B70E14}" dt="2021-05-10T23:44:53.619" v="3532" actId="164"/>
          <ac:picMkLst>
            <pc:docMk/>
            <pc:sldMk cId="3965091738" sldId="3322"/>
            <ac:picMk id="21" creationId="{96769287-03D8-4F55-BF15-77C094456D49}"/>
          </ac:picMkLst>
        </pc:picChg>
        <pc:picChg chg="add del mod">
          <ac:chgData name="Genaro Troiano" userId="f71c3b0e-ed33-4c9f-9f1b-24896d284439" providerId="ADAL" clId="{DED6EFF8-5DEA-4CB7-9D12-BC5B60B70E14}" dt="2021-05-10T21:39:31.034" v="2779" actId="478"/>
          <ac:picMkLst>
            <pc:docMk/>
            <pc:sldMk cId="3965091738" sldId="3322"/>
            <ac:picMk id="26" creationId="{19A87F8C-27FF-45C0-9D00-3E203083A830}"/>
          </ac:picMkLst>
        </pc:picChg>
        <pc:picChg chg="del">
          <ac:chgData name="Genaro Troiano" userId="f71c3b0e-ed33-4c9f-9f1b-24896d284439" providerId="ADAL" clId="{DED6EFF8-5DEA-4CB7-9D12-BC5B60B70E14}" dt="2021-05-10T21:24:10.195" v="2754" actId="478"/>
          <ac:picMkLst>
            <pc:docMk/>
            <pc:sldMk cId="3965091738" sldId="3322"/>
            <ac:picMk id="28" creationId="{1C2DEF41-AB14-45C7-AD8D-74A3CEB84D58}"/>
          </ac:picMkLst>
        </pc:picChg>
        <pc:picChg chg="add del mod">
          <ac:chgData name="Genaro Troiano" userId="f71c3b0e-ed33-4c9f-9f1b-24896d284439" providerId="ADAL" clId="{DED6EFF8-5DEA-4CB7-9D12-BC5B60B70E14}" dt="2021-05-10T21:40:27.468" v="2782" actId="478"/>
          <ac:picMkLst>
            <pc:docMk/>
            <pc:sldMk cId="3965091738" sldId="3322"/>
            <ac:picMk id="29" creationId="{1CFAD76F-894B-45A8-B093-570809FC724C}"/>
          </ac:picMkLst>
        </pc:picChg>
        <pc:picChg chg="add mod">
          <ac:chgData name="Genaro Troiano" userId="f71c3b0e-ed33-4c9f-9f1b-24896d284439" providerId="ADAL" clId="{DED6EFF8-5DEA-4CB7-9D12-BC5B60B70E14}" dt="2021-05-10T23:44:53.619" v="3532" actId="164"/>
          <ac:picMkLst>
            <pc:docMk/>
            <pc:sldMk cId="3965091738" sldId="3322"/>
            <ac:picMk id="31" creationId="{9E7D6308-11FF-4371-BD82-DB073B4598D0}"/>
          </ac:picMkLst>
        </pc:picChg>
        <pc:picChg chg="mod topLvl">
          <ac:chgData name="Genaro Troiano" userId="f71c3b0e-ed33-4c9f-9f1b-24896d284439" providerId="ADAL" clId="{DED6EFF8-5DEA-4CB7-9D12-BC5B60B70E14}" dt="2021-05-10T23:44:53.619" v="3532" actId="164"/>
          <ac:picMkLst>
            <pc:docMk/>
            <pc:sldMk cId="3965091738" sldId="3322"/>
            <ac:picMk id="32" creationId="{6CF6F44E-0D07-4786-96BB-8B1C3CEA926E}"/>
          </ac:picMkLst>
        </pc:picChg>
        <pc:picChg chg="mod topLvl">
          <ac:chgData name="Genaro Troiano" userId="f71c3b0e-ed33-4c9f-9f1b-24896d284439" providerId="ADAL" clId="{DED6EFF8-5DEA-4CB7-9D12-BC5B60B70E14}" dt="2021-05-10T23:44:53.619" v="3532" actId="164"/>
          <ac:picMkLst>
            <pc:docMk/>
            <pc:sldMk cId="3965091738" sldId="3322"/>
            <ac:picMk id="34" creationId="{639273AA-2338-4C9F-9204-FACB94BB893F}"/>
          </ac:picMkLst>
        </pc:picChg>
        <pc:picChg chg="del mod topLvl">
          <ac:chgData name="Genaro Troiano" userId="f71c3b0e-ed33-4c9f-9f1b-24896d284439" providerId="ADAL" clId="{DED6EFF8-5DEA-4CB7-9D12-BC5B60B70E14}" dt="2021-05-10T23:43:34.766" v="3518" actId="478"/>
          <ac:picMkLst>
            <pc:docMk/>
            <pc:sldMk cId="3965091738" sldId="3322"/>
            <ac:picMk id="36" creationId="{4E9C525D-680F-4E79-BA31-D268B0E1B2CA}"/>
          </ac:picMkLst>
        </pc:picChg>
        <pc:picChg chg="add mod">
          <ac:chgData name="Genaro Troiano" userId="f71c3b0e-ed33-4c9f-9f1b-24896d284439" providerId="ADAL" clId="{DED6EFF8-5DEA-4CB7-9D12-BC5B60B70E14}" dt="2021-05-10T23:44:53.619" v="3532" actId="164"/>
          <ac:picMkLst>
            <pc:docMk/>
            <pc:sldMk cId="3965091738" sldId="3322"/>
            <ac:picMk id="38" creationId="{ED3DF90E-A386-4B27-86F9-2EEB6B0C521D}"/>
          </ac:picMkLst>
        </pc:picChg>
        <pc:picChg chg="del">
          <ac:chgData name="Genaro Troiano" userId="f71c3b0e-ed33-4c9f-9f1b-24896d284439" providerId="ADAL" clId="{DED6EFF8-5DEA-4CB7-9D12-BC5B60B70E14}" dt="2021-05-10T21:24:13.092" v="2755" actId="478"/>
          <ac:picMkLst>
            <pc:docMk/>
            <pc:sldMk cId="3965091738" sldId="3322"/>
            <ac:picMk id="40" creationId="{5952DF0E-3661-4F49-8D6E-B00B5E663BAB}"/>
          </ac:picMkLst>
        </pc:picChg>
        <pc:picChg chg="del">
          <ac:chgData name="Genaro Troiano" userId="f71c3b0e-ed33-4c9f-9f1b-24896d284439" providerId="ADAL" clId="{DED6EFF8-5DEA-4CB7-9D12-BC5B60B70E14}" dt="2021-05-10T21:24:14.852" v="2756" actId="478"/>
          <ac:picMkLst>
            <pc:docMk/>
            <pc:sldMk cId="3965091738" sldId="3322"/>
            <ac:picMk id="46" creationId="{42167925-429D-4E03-94EA-04098AEF4D5E}"/>
          </ac:picMkLst>
        </pc:picChg>
        <pc:cxnChg chg="mod topLvl">
          <ac:chgData name="Genaro Troiano" userId="f71c3b0e-ed33-4c9f-9f1b-24896d284439" providerId="ADAL" clId="{DED6EFF8-5DEA-4CB7-9D12-BC5B60B70E14}" dt="2021-05-10T23:44:53.619" v="3532" actId="164"/>
          <ac:cxnSpMkLst>
            <pc:docMk/>
            <pc:sldMk cId="3965091738" sldId="3322"/>
            <ac:cxnSpMk id="4" creationId="{87AB7284-3340-4BF3-A1FA-561DE483A601}"/>
          </ac:cxnSpMkLst>
        </pc:cxnChg>
        <pc:cxnChg chg="mod topLvl">
          <ac:chgData name="Genaro Troiano" userId="f71c3b0e-ed33-4c9f-9f1b-24896d284439" providerId="ADAL" clId="{DED6EFF8-5DEA-4CB7-9D12-BC5B60B70E14}" dt="2021-05-10T23:44:53.619" v="3532" actId="164"/>
          <ac:cxnSpMkLst>
            <pc:docMk/>
            <pc:sldMk cId="3965091738" sldId="3322"/>
            <ac:cxnSpMk id="6" creationId="{FC8A9C53-F9E5-43CB-9DEB-1BF896368251}"/>
          </ac:cxnSpMkLst>
        </pc:cxnChg>
        <pc:cxnChg chg="mod topLvl">
          <ac:chgData name="Genaro Troiano" userId="f71c3b0e-ed33-4c9f-9f1b-24896d284439" providerId="ADAL" clId="{DED6EFF8-5DEA-4CB7-9D12-BC5B60B70E14}" dt="2021-05-10T23:44:53.619" v="3532" actId="164"/>
          <ac:cxnSpMkLst>
            <pc:docMk/>
            <pc:sldMk cId="3965091738" sldId="3322"/>
            <ac:cxnSpMk id="22" creationId="{7FDD77FB-E8CD-4044-A870-FBD3EC35F9D2}"/>
          </ac:cxnSpMkLst>
        </pc:cxnChg>
      </pc:sldChg>
      <pc:sldChg chg="addSp delSp modSp add mod">
        <pc:chgData name="Genaro Troiano" userId="f71c3b0e-ed33-4c9f-9f1b-24896d284439" providerId="ADAL" clId="{DED6EFF8-5DEA-4CB7-9D12-BC5B60B70E14}" dt="2021-05-10T23:45:03.270" v="3533" actId="338"/>
        <pc:sldMkLst>
          <pc:docMk/>
          <pc:sldMk cId="2450627954" sldId="3323"/>
        </pc:sldMkLst>
        <pc:spChg chg="del">
          <ac:chgData name="Genaro Troiano" userId="f71c3b0e-ed33-4c9f-9f1b-24896d284439" providerId="ADAL" clId="{DED6EFF8-5DEA-4CB7-9D12-BC5B60B70E14}" dt="2021-05-10T23:13:32.446" v="3305" actId="478"/>
          <ac:spMkLst>
            <pc:docMk/>
            <pc:sldMk cId="2450627954" sldId="3323"/>
            <ac:spMk id="8" creationId="{DD518A71-DD3E-47C6-8F7B-9DC00D903B59}"/>
          </ac:spMkLst>
        </pc:spChg>
        <pc:spChg chg="mod">
          <ac:chgData name="Genaro Troiano" userId="f71c3b0e-ed33-4c9f-9f1b-24896d284439" providerId="ADAL" clId="{DED6EFF8-5DEA-4CB7-9D12-BC5B60B70E14}" dt="2021-05-10T22:40:48.308" v="3160" actId="6549"/>
          <ac:spMkLst>
            <pc:docMk/>
            <pc:sldMk cId="2450627954" sldId="3323"/>
            <ac:spMk id="11" creationId="{9F02A750-69E3-4228-A5AE-EAA24DF791EB}"/>
          </ac:spMkLst>
        </pc:spChg>
        <pc:spChg chg="mod topLvl">
          <ac:chgData name="Genaro Troiano" userId="f71c3b0e-ed33-4c9f-9f1b-24896d284439" providerId="ADAL" clId="{DED6EFF8-5DEA-4CB7-9D12-BC5B60B70E14}" dt="2021-05-10T23:45:03.270" v="3533" actId="338"/>
          <ac:spMkLst>
            <pc:docMk/>
            <pc:sldMk cId="2450627954" sldId="3323"/>
            <ac:spMk id="20" creationId="{E8324468-FF2B-45CB-B845-024ECB8F9683}"/>
          </ac:spMkLst>
        </pc:spChg>
        <pc:spChg chg="add mod">
          <ac:chgData name="Genaro Troiano" userId="f71c3b0e-ed33-4c9f-9f1b-24896d284439" providerId="ADAL" clId="{DED6EFF8-5DEA-4CB7-9D12-BC5B60B70E14}" dt="2021-05-10T23:13:35.966" v="3308" actId="6549"/>
          <ac:spMkLst>
            <pc:docMk/>
            <pc:sldMk cId="2450627954" sldId="3323"/>
            <ac:spMk id="24" creationId="{44C099A8-706B-46CB-90FD-C38EA9B90E58}"/>
          </ac:spMkLst>
        </pc:spChg>
        <pc:grpChg chg="add mod">
          <ac:chgData name="Genaro Troiano" userId="f71c3b0e-ed33-4c9f-9f1b-24896d284439" providerId="ADAL" clId="{DED6EFF8-5DEA-4CB7-9D12-BC5B60B70E14}" dt="2021-05-10T23:45:03.270" v="3533" actId="338"/>
          <ac:grpSpMkLst>
            <pc:docMk/>
            <pc:sldMk cId="2450627954" sldId="3323"/>
            <ac:grpSpMk id="12" creationId="{86E2732F-093B-45C3-A238-8D651E0EF249}"/>
          </ac:grpSpMkLst>
        </pc:grpChg>
        <pc:grpChg chg="del">
          <ac:chgData name="Genaro Troiano" userId="f71c3b0e-ed33-4c9f-9f1b-24896d284439" providerId="ADAL" clId="{DED6EFF8-5DEA-4CB7-9D12-BC5B60B70E14}" dt="2021-05-10T23:43:43.448" v="3520" actId="165"/>
          <ac:grpSpMkLst>
            <pc:docMk/>
            <pc:sldMk cId="2450627954" sldId="3323"/>
            <ac:grpSpMk id="47" creationId="{D30A5381-6340-425C-9910-2BAB6FAB42DA}"/>
          </ac:grpSpMkLst>
        </pc:grpChg>
        <pc:picChg chg="add mod">
          <ac:chgData name="Genaro Troiano" userId="f71c3b0e-ed33-4c9f-9f1b-24896d284439" providerId="ADAL" clId="{DED6EFF8-5DEA-4CB7-9D12-BC5B60B70E14}" dt="2021-05-10T22:37:02.182" v="3131" actId="1076"/>
          <ac:picMkLst>
            <pc:docMk/>
            <pc:sldMk cId="2450627954" sldId="3323"/>
            <ac:picMk id="5" creationId="{63A23A28-A8E2-42BF-BDAD-02700F717DE8}"/>
          </ac:picMkLst>
        </pc:picChg>
        <pc:picChg chg="add mod modCrop">
          <ac:chgData name="Genaro Troiano" userId="f71c3b0e-ed33-4c9f-9f1b-24896d284439" providerId="ADAL" clId="{DED6EFF8-5DEA-4CB7-9D12-BC5B60B70E14}" dt="2021-05-10T22:40:02.884" v="3136" actId="18131"/>
          <ac:picMkLst>
            <pc:docMk/>
            <pc:sldMk cId="2450627954" sldId="3323"/>
            <ac:picMk id="9" creationId="{9911355C-6C8F-41B3-B4F2-E1BEBC5177C0}"/>
          </ac:picMkLst>
        </pc:picChg>
        <pc:picChg chg="del">
          <ac:chgData name="Genaro Troiano" userId="f71c3b0e-ed33-4c9f-9f1b-24896d284439" providerId="ADAL" clId="{DED6EFF8-5DEA-4CB7-9D12-BC5B60B70E14}" dt="2021-05-10T22:39:38.718" v="3133" actId="478"/>
          <ac:picMkLst>
            <pc:docMk/>
            <pc:sldMk cId="2450627954" sldId="3323"/>
            <ac:picMk id="14" creationId="{29C7B822-C3B1-49D9-8247-45D9814D9768}"/>
          </ac:picMkLst>
        </pc:picChg>
        <pc:picChg chg="mod topLvl">
          <ac:chgData name="Genaro Troiano" userId="f71c3b0e-ed33-4c9f-9f1b-24896d284439" providerId="ADAL" clId="{DED6EFF8-5DEA-4CB7-9D12-BC5B60B70E14}" dt="2021-05-10T23:45:03.270" v="3533" actId="338"/>
          <ac:picMkLst>
            <pc:docMk/>
            <pc:sldMk cId="2450627954" sldId="3323"/>
            <ac:picMk id="21" creationId="{96769287-03D8-4F55-BF15-77C094456D49}"/>
          </ac:picMkLst>
        </pc:picChg>
        <pc:picChg chg="add mod">
          <ac:chgData name="Genaro Troiano" userId="f71c3b0e-ed33-4c9f-9f1b-24896d284439" providerId="ADAL" clId="{DED6EFF8-5DEA-4CB7-9D12-BC5B60B70E14}" dt="2021-05-10T23:43:47.968" v="3522"/>
          <ac:picMkLst>
            <pc:docMk/>
            <pc:sldMk cId="2450627954" sldId="3323"/>
            <ac:picMk id="25" creationId="{7D190E04-6184-4E92-8A67-00C11D005682}"/>
          </ac:picMkLst>
        </pc:picChg>
        <pc:picChg chg="del">
          <ac:chgData name="Genaro Troiano" userId="f71c3b0e-ed33-4c9f-9f1b-24896d284439" providerId="ADAL" clId="{DED6EFF8-5DEA-4CB7-9D12-BC5B60B70E14}" dt="2021-05-10T22:36:34.054" v="3129" actId="478"/>
          <ac:picMkLst>
            <pc:docMk/>
            <pc:sldMk cId="2450627954" sldId="3323"/>
            <ac:picMk id="31" creationId="{9E7D6308-11FF-4371-BD82-DB073B4598D0}"/>
          </ac:picMkLst>
        </pc:picChg>
        <pc:picChg chg="mod topLvl">
          <ac:chgData name="Genaro Troiano" userId="f71c3b0e-ed33-4c9f-9f1b-24896d284439" providerId="ADAL" clId="{DED6EFF8-5DEA-4CB7-9D12-BC5B60B70E14}" dt="2021-05-10T23:45:03.270" v="3533" actId="338"/>
          <ac:picMkLst>
            <pc:docMk/>
            <pc:sldMk cId="2450627954" sldId="3323"/>
            <ac:picMk id="32" creationId="{6CF6F44E-0D07-4786-96BB-8B1C3CEA926E}"/>
          </ac:picMkLst>
        </pc:picChg>
        <pc:picChg chg="mod topLvl">
          <ac:chgData name="Genaro Troiano" userId="f71c3b0e-ed33-4c9f-9f1b-24896d284439" providerId="ADAL" clId="{DED6EFF8-5DEA-4CB7-9D12-BC5B60B70E14}" dt="2021-05-10T23:45:03.270" v="3533" actId="338"/>
          <ac:picMkLst>
            <pc:docMk/>
            <pc:sldMk cId="2450627954" sldId="3323"/>
            <ac:picMk id="34" creationId="{639273AA-2338-4C9F-9204-FACB94BB893F}"/>
          </ac:picMkLst>
        </pc:picChg>
        <pc:picChg chg="del mod topLvl">
          <ac:chgData name="Genaro Troiano" userId="f71c3b0e-ed33-4c9f-9f1b-24896d284439" providerId="ADAL" clId="{DED6EFF8-5DEA-4CB7-9D12-BC5B60B70E14}" dt="2021-05-10T23:43:47.390" v="3521" actId="478"/>
          <ac:picMkLst>
            <pc:docMk/>
            <pc:sldMk cId="2450627954" sldId="3323"/>
            <ac:picMk id="36" creationId="{4E9C525D-680F-4E79-BA31-D268B0E1B2CA}"/>
          </ac:picMkLst>
        </pc:picChg>
        <pc:cxnChg chg="mod topLvl">
          <ac:chgData name="Genaro Troiano" userId="f71c3b0e-ed33-4c9f-9f1b-24896d284439" providerId="ADAL" clId="{DED6EFF8-5DEA-4CB7-9D12-BC5B60B70E14}" dt="2021-05-10T23:45:03.270" v="3533" actId="338"/>
          <ac:cxnSpMkLst>
            <pc:docMk/>
            <pc:sldMk cId="2450627954" sldId="3323"/>
            <ac:cxnSpMk id="4" creationId="{87AB7284-3340-4BF3-A1FA-561DE483A601}"/>
          </ac:cxnSpMkLst>
        </pc:cxnChg>
        <pc:cxnChg chg="mod topLvl">
          <ac:chgData name="Genaro Troiano" userId="f71c3b0e-ed33-4c9f-9f1b-24896d284439" providerId="ADAL" clId="{DED6EFF8-5DEA-4CB7-9D12-BC5B60B70E14}" dt="2021-05-10T23:45:03.270" v="3533" actId="338"/>
          <ac:cxnSpMkLst>
            <pc:docMk/>
            <pc:sldMk cId="2450627954" sldId="3323"/>
            <ac:cxnSpMk id="6" creationId="{FC8A9C53-F9E5-43CB-9DEB-1BF896368251}"/>
          </ac:cxnSpMkLst>
        </pc:cxnChg>
        <pc:cxnChg chg="del">
          <ac:chgData name="Genaro Troiano" userId="f71c3b0e-ed33-4c9f-9f1b-24896d284439" providerId="ADAL" clId="{DED6EFF8-5DEA-4CB7-9D12-BC5B60B70E14}" dt="2021-05-10T22:37:07.302" v="3132" actId="478"/>
          <ac:cxnSpMkLst>
            <pc:docMk/>
            <pc:sldMk cId="2450627954" sldId="3323"/>
            <ac:cxnSpMk id="22" creationId="{7FDD77FB-E8CD-4044-A870-FBD3EC35F9D2}"/>
          </ac:cxnSpMkLst>
        </pc:cxnChg>
      </pc:sldChg>
      <pc:sldChg chg="addSp delSp modSp add mod">
        <pc:chgData name="Genaro Troiano" userId="f71c3b0e-ed33-4c9f-9f1b-24896d284439" providerId="ADAL" clId="{DED6EFF8-5DEA-4CB7-9D12-BC5B60B70E14}" dt="2021-05-10T23:45:14.900" v="3534" actId="164"/>
        <pc:sldMkLst>
          <pc:docMk/>
          <pc:sldMk cId="3154107288" sldId="3324"/>
        </pc:sldMkLst>
        <pc:spChg chg="del">
          <ac:chgData name="Genaro Troiano" userId="f71c3b0e-ed33-4c9f-9f1b-24896d284439" providerId="ADAL" clId="{DED6EFF8-5DEA-4CB7-9D12-BC5B60B70E14}" dt="2021-05-10T23:13:41.381" v="3309" actId="478"/>
          <ac:spMkLst>
            <pc:docMk/>
            <pc:sldMk cId="3154107288" sldId="3324"/>
            <ac:spMk id="8" creationId="{DD518A71-DD3E-47C6-8F7B-9DC00D903B59}"/>
          </ac:spMkLst>
        </pc:spChg>
        <pc:spChg chg="mod">
          <ac:chgData name="Genaro Troiano" userId="f71c3b0e-ed33-4c9f-9f1b-24896d284439" providerId="ADAL" clId="{DED6EFF8-5DEA-4CB7-9D12-BC5B60B70E14}" dt="2021-05-10T22:58:51.073" v="3206" actId="6549"/>
          <ac:spMkLst>
            <pc:docMk/>
            <pc:sldMk cId="3154107288" sldId="3324"/>
            <ac:spMk id="11" creationId="{9F02A750-69E3-4228-A5AE-EAA24DF791EB}"/>
          </ac:spMkLst>
        </pc:spChg>
        <pc:spChg chg="mod topLvl">
          <ac:chgData name="Genaro Troiano" userId="f71c3b0e-ed33-4c9f-9f1b-24896d284439" providerId="ADAL" clId="{DED6EFF8-5DEA-4CB7-9D12-BC5B60B70E14}" dt="2021-05-10T23:45:14.900" v="3534" actId="164"/>
          <ac:spMkLst>
            <pc:docMk/>
            <pc:sldMk cId="3154107288" sldId="3324"/>
            <ac:spMk id="20" creationId="{E8324468-FF2B-45CB-B845-024ECB8F9683}"/>
          </ac:spMkLst>
        </pc:spChg>
        <pc:spChg chg="add mod">
          <ac:chgData name="Genaro Troiano" userId="f71c3b0e-ed33-4c9f-9f1b-24896d284439" providerId="ADAL" clId="{DED6EFF8-5DEA-4CB7-9D12-BC5B60B70E14}" dt="2021-05-10T23:13:45.538" v="3312" actId="6549"/>
          <ac:spMkLst>
            <pc:docMk/>
            <pc:sldMk cId="3154107288" sldId="3324"/>
            <ac:spMk id="27" creationId="{D5993E56-F37D-4B40-B3D8-4F472EB101A9}"/>
          </ac:spMkLst>
        </pc:spChg>
        <pc:grpChg chg="add mod">
          <ac:chgData name="Genaro Troiano" userId="f71c3b0e-ed33-4c9f-9f1b-24896d284439" providerId="ADAL" clId="{DED6EFF8-5DEA-4CB7-9D12-BC5B60B70E14}" dt="2021-05-10T23:45:14.900" v="3534" actId="164"/>
          <ac:grpSpMkLst>
            <pc:docMk/>
            <pc:sldMk cId="3154107288" sldId="3324"/>
            <ac:grpSpMk id="22" creationId="{A3D62E8E-ABE3-4B95-90B8-3B99235D01C0}"/>
          </ac:grpSpMkLst>
        </pc:grpChg>
        <pc:grpChg chg="del">
          <ac:chgData name="Genaro Troiano" userId="f71c3b0e-ed33-4c9f-9f1b-24896d284439" providerId="ADAL" clId="{DED6EFF8-5DEA-4CB7-9D12-BC5B60B70E14}" dt="2021-05-10T23:43:59.907" v="3523" actId="165"/>
          <ac:grpSpMkLst>
            <pc:docMk/>
            <pc:sldMk cId="3154107288" sldId="3324"/>
            <ac:grpSpMk id="47" creationId="{D30A5381-6340-425C-9910-2BAB6FAB42DA}"/>
          </ac:grpSpMkLst>
        </pc:grpChg>
        <pc:picChg chg="del">
          <ac:chgData name="Genaro Troiano" userId="f71c3b0e-ed33-4c9f-9f1b-24896d284439" providerId="ADAL" clId="{DED6EFF8-5DEA-4CB7-9D12-BC5B60B70E14}" dt="2021-05-10T22:50:42.348" v="3162" actId="478"/>
          <ac:picMkLst>
            <pc:docMk/>
            <pc:sldMk cId="3154107288" sldId="3324"/>
            <ac:picMk id="5" creationId="{63A23A28-A8E2-42BF-BDAD-02700F717DE8}"/>
          </ac:picMkLst>
        </pc:picChg>
        <pc:picChg chg="add del mod">
          <ac:chgData name="Genaro Troiano" userId="f71c3b0e-ed33-4c9f-9f1b-24896d284439" providerId="ADAL" clId="{DED6EFF8-5DEA-4CB7-9D12-BC5B60B70E14}" dt="2021-05-10T22:51:33.821" v="3165" actId="478"/>
          <ac:picMkLst>
            <pc:docMk/>
            <pc:sldMk cId="3154107288" sldId="3324"/>
            <ac:picMk id="7" creationId="{ECB14247-7314-43BA-845B-5C3A096AE178}"/>
          </ac:picMkLst>
        </pc:picChg>
        <pc:picChg chg="del">
          <ac:chgData name="Genaro Troiano" userId="f71c3b0e-ed33-4c9f-9f1b-24896d284439" providerId="ADAL" clId="{DED6EFF8-5DEA-4CB7-9D12-BC5B60B70E14}" dt="2021-05-10T22:57:52.623" v="3176" actId="478"/>
          <ac:picMkLst>
            <pc:docMk/>
            <pc:sldMk cId="3154107288" sldId="3324"/>
            <ac:picMk id="9" creationId="{9911355C-6C8F-41B3-B4F2-E1BEBC5177C0}"/>
          </ac:picMkLst>
        </pc:picChg>
        <pc:picChg chg="add del mod">
          <ac:chgData name="Genaro Troiano" userId="f71c3b0e-ed33-4c9f-9f1b-24896d284439" providerId="ADAL" clId="{DED6EFF8-5DEA-4CB7-9D12-BC5B60B70E14}" dt="2021-05-10T22:53:57.742" v="3169" actId="478"/>
          <ac:picMkLst>
            <pc:docMk/>
            <pc:sldMk cId="3154107288" sldId="3324"/>
            <ac:picMk id="13" creationId="{BCC417C5-21B9-463F-AB22-092E0CDF9C59}"/>
          </ac:picMkLst>
        </pc:picChg>
        <pc:picChg chg="add del mod">
          <ac:chgData name="Genaro Troiano" userId="f71c3b0e-ed33-4c9f-9f1b-24896d284439" providerId="ADAL" clId="{DED6EFF8-5DEA-4CB7-9D12-BC5B60B70E14}" dt="2021-05-10T22:56:14.753" v="3172" actId="478"/>
          <ac:picMkLst>
            <pc:docMk/>
            <pc:sldMk cId="3154107288" sldId="3324"/>
            <ac:picMk id="15" creationId="{0E984AB5-A005-4435-9167-8A7D21825463}"/>
          </ac:picMkLst>
        </pc:picChg>
        <pc:picChg chg="add mod">
          <ac:chgData name="Genaro Troiano" userId="f71c3b0e-ed33-4c9f-9f1b-24896d284439" providerId="ADAL" clId="{DED6EFF8-5DEA-4CB7-9D12-BC5B60B70E14}" dt="2021-05-10T23:45:14.900" v="3534" actId="164"/>
          <ac:picMkLst>
            <pc:docMk/>
            <pc:sldMk cId="3154107288" sldId="3324"/>
            <ac:picMk id="17" creationId="{D80705F1-8FDE-48E8-8FD0-469A2BCEC22E}"/>
          </ac:picMkLst>
        </pc:picChg>
        <pc:picChg chg="add mod modCrop">
          <ac:chgData name="Genaro Troiano" userId="f71c3b0e-ed33-4c9f-9f1b-24896d284439" providerId="ADAL" clId="{DED6EFF8-5DEA-4CB7-9D12-BC5B60B70E14}" dt="2021-05-10T23:45:14.900" v="3534" actId="164"/>
          <ac:picMkLst>
            <pc:docMk/>
            <pc:sldMk cId="3154107288" sldId="3324"/>
            <ac:picMk id="19" creationId="{11516E56-120A-4D4B-8374-D5C4120E04B6}"/>
          </ac:picMkLst>
        </pc:picChg>
        <pc:picChg chg="mod topLvl">
          <ac:chgData name="Genaro Troiano" userId="f71c3b0e-ed33-4c9f-9f1b-24896d284439" providerId="ADAL" clId="{DED6EFF8-5DEA-4CB7-9D12-BC5B60B70E14}" dt="2021-05-10T23:45:14.900" v="3534" actId="164"/>
          <ac:picMkLst>
            <pc:docMk/>
            <pc:sldMk cId="3154107288" sldId="3324"/>
            <ac:picMk id="21" creationId="{96769287-03D8-4F55-BF15-77C094456D49}"/>
          </ac:picMkLst>
        </pc:picChg>
        <pc:picChg chg="add mod">
          <ac:chgData name="Genaro Troiano" userId="f71c3b0e-ed33-4c9f-9f1b-24896d284439" providerId="ADAL" clId="{DED6EFF8-5DEA-4CB7-9D12-BC5B60B70E14}" dt="2021-05-10T23:45:14.900" v="3534" actId="164"/>
          <ac:picMkLst>
            <pc:docMk/>
            <pc:sldMk cId="3154107288" sldId="3324"/>
            <ac:picMk id="28" creationId="{63AD24C9-F8B8-4B9B-8B81-CE6488469124}"/>
          </ac:picMkLst>
        </pc:picChg>
        <pc:picChg chg="mod topLvl">
          <ac:chgData name="Genaro Troiano" userId="f71c3b0e-ed33-4c9f-9f1b-24896d284439" providerId="ADAL" clId="{DED6EFF8-5DEA-4CB7-9D12-BC5B60B70E14}" dt="2021-05-10T23:45:14.900" v="3534" actId="164"/>
          <ac:picMkLst>
            <pc:docMk/>
            <pc:sldMk cId="3154107288" sldId="3324"/>
            <ac:picMk id="32" creationId="{6CF6F44E-0D07-4786-96BB-8B1C3CEA926E}"/>
          </ac:picMkLst>
        </pc:picChg>
        <pc:picChg chg="mod topLvl">
          <ac:chgData name="Genaro Troiano" userId="f71c3b0e-ed33-4c9f-9f1b-24896d284439" providerId="ADAL" clId="{DED6EFF8-5DEA-4CB7-9D12-BC5B60B70E14}" dt="2021-05-10T23:45:14.900" v="3534" actId="164"/>
          <ac:picMkLst>
            <pc:docMk/>
            <pc:sldMk cId="3154107288" sldId="3324"/>
            <ac:picMk id="34" creationId="{639273AA-2338-4C9F-9204-FACB94BB893F}"/>
          </ac:picMkLst>
        </pc:picChg>
        <pc:picChg chg="del mod topLvl">
          <ac:chgData name="Genaro Troiano" userId="f71c3b0e-ed33-4c9f-9f1b-24896d284439" providerId="ADAL" clId="{DED6EFF8-5DEA-4CB7-9D12-BC5B60B70E14}" dt="2021-05-10T23:44:04.435" v="3524" actId="478"/>
          <ac:picMkLst>
            <pc:docMk/>
            <pc:sldMk cId="3154107288" sldId="3324"/>
            <ac:picMk id="36" creationId="{4E9C525D-680F-4E79-BA31-D268B0E1B2CA}"/>
          </ac:picMkLst>
        </pc:picChg>
        <pc:cxnChg chg="mod topLvl">
          <ac:chgData name="Genaro Troiano" userId="f71c3b0e-ed33-4c9f-9f1b-24896d284439" providerId="ADAL" clId="{DED6EFF8-5DEA-4CB7-9D12-BC5B60B70E14}" dt="2021-05-10T23:45:14.900" v="3534" actId="164"/>
          <ac:cxnSpMkLst>
            <pc:docMk/>
            <pc:sldMk cId="3154107288" sldId="3324"/>
            <ac:cxnSpMk id="4" creationId="{87AB7284-3340-4BF3-A1FA-561DE483A601}"/>
          </ac:cxnSpMkLst>
        </pc:cxnChg>
        <pc:cxnChg chg="mod topLvl">
          <ac:chgData name="Genaro Troiano" userId="f71c3b0e-ed33-4c9f-9f1b-24896d284439" providerId="ADAL" clId="{DED6EFF8-5DEA-4CB7-9D12-BC5B60B70E14}" dt="2021-05-10T23:45:14.900" v="3534" actId="164"/>
          <ac:cxnSpMkLst>
            <pc:docMk/>
            <pc:sldMk cId="3154107288" sldId="3324"/>
            <ac:cxnSpMk id="6" creationId="{FC8A9C53-F9E5-43CB-9DEB-1BF896368251}"/>
          </ac:cxnSpMkLst>
        </pc:cxnChg>
      </pc:sldChg>
      <pc:sldChg chg="addSp delSp modSp add mod">
        <pc:chgData name="Genaro Troiano" userId="f71c3b0e-ed33-4c9f-9f1b-24896d284439" providerId="ADAL" clId="{DED6EFF8-5DEA-4CB7-9D12-BC5B60B70E14}" dt="2021-05-10T23:45:23.781" v="3535" actId="164"/>
        <pc:sldMkLst>
          <pc:docMk/>
          <pc:sldMk cId="4136349269" sldId="3325"/>
        </pc:sldMkLst>
        <pc:spChg chg="mod">
          <ac:chgData name="Genaro Troiano" userId="f71c3b0e-ed33-4c9f-9f1b-24896d284439" providerId="ADAL" clId="{DED6EFF8-5DEA-4CB7-9D12-BC5B60B70E14}" dt="2021-05-10T23:14:21.738" v="3355" actId="6549"/>
          <ac:spMkLst>
            <pc:docMk/>
            <pc:sldMk cId="4136349269" sldId="3325"/>
            <ac:spMk id="11" creationId="{9F02A750-69E3-4228-A5AE-EAA24DF791EB}"/>
          </ac:spMkLst>
        </pc:spChg>
        <pc:spChg chg="mod topLvl">
          <ac:chgData name="Genaro Troiano" userId="f71c3b0e-ed33-4c9f-9f1b-24896d284439" providerId="ADAL" clId="{DED6EFF8-5DEA-4CB7-9D12-BC5B60B70E14}" dt="2021-05-10T23:45:23.781" v="3535" actId="164"/>
          <ac:spMkLst>
            <pc:docMk/>
            <pc:sldMk cId="4136349269" sldId="3325"/>
            <ac:spMk id="20" creationId="{E8324468-FF2B-45CB-B845-024ECB8F9683}"/>
          </ac:spMkLst>
        </pc:spChg>
        <pc:spChg chg="mod">
          <ac:chgData name="Genaro Troiano" userId="f71c3b0e-ed33-4c9f-9f1b-24896d284439" providerId="ADAL" clId="{DED6EFF8-5DEA-4CB7-9D12-BC5B60B70E14}" dt="2021-05-10T23:13:55.940" v="3315" actId="6549"/>
          <ac:spMkLst>
            <pc:docMk/>
            <pc:sldMk cId="4136349269" sldId="3325"/>
            <ac:spMk id="27" creationId="{D5993E56-F37D-4B40-B3D8-4F472EB101A9}"/>
          </ac:spMkLst>
        </pc:spChg>
        <pc:grpChg chg="add mod">
          <ac:chgData name="Genaro Troiano" userId="f71c3b0e-ed33-4c9f-9f1b-24896d284439" providerId="ADAL" clId="{DED6EFF8-5DEA-4CB7-9D12-BC5B60B70E14}" dt="2021-05-10T23:45:23.781" v="3535" actId="164"/>
          <ac:grpSpMkLst>
            <pc:docMk/>
            <pc:sldMk cId="4136349269" sldId="3325"/>
            <ac:grpSpMk id="9" creationId="{7538E592-53C4-4859-9AF2-BA99C7F24AB4}"/>
          </ac:grpSpMkLst>
        </pc:grpChg>
        <pc:grpChg chg="del">
          <ac:chgData name="Genaro Troiano" userId="f71c3b0e-ed33-4c9f-9f1b-24896d284439" providerId="ADAL" clId="{DED6EFF8-5DEA-4CB7-9D12-BC5B60B70E14}" dt="2021-05-10T23:44:13.295" v="3526" actId="165"/>
          <ac:grpSpMkLst>
            <pc:docMk/>
            <pc:sldMk cId="4136349269" sldId="3325"/>
            <ac:grpSpMk id="47" creationId="{D30A5381-6340-425C-9910-2BAB6FAB42DA}"/>
          </ac:grpSpMkLst>
        </pc:grpChg>
        <pc:picChg chg="add mod">
          <ac:chgData name="Genaro Troiano" userId="f71c3b0e-ed33-4c9f-9f1b-24896d284439" providerId="ADAL" clId="{DED6EFF8-5DEA-4CB7-9D12-BC5B60B70E14}" dt="2021-05-10T23:45:23.781" v="3535" actId="164"/>
          <ac:picMkLst>
            <pc:docMk/>
            <pc:sldMk cId="4136349269" sldId="3325"/>
            <ac:picMk id="5" creationId="{C008B9F2-00AE-46D3-B96B-7B449A6D77A8}"/>
          </ac:picMkLst>
        </pc:picChg>
        <pc:picChg chg="add mod modCrop">
          <ac:chgData name="Genaro Troiano" userId="f71c3b0e-ed33-4c9f-9f1b-24896d284439" providerId="ADAL" clId="{DED6EFF8-5DEA-4CB7-9D12-BC5B60B70E14}" dt="2021-05-10T23:45:23.781" v="3535" actId="164"/>
          <ac:picMkLst>
            <pc:docMk/>
            <pc:sldMk cId="4136349269" sldId="3325"/>
            <ac:picMk id="8" creationId="{2ABD9AD0-E431-4A76-87F2-DFE86F8A738B}"/>
          </ac:picMkLst>
        </pc:picChg>
        <pc:picChg chg="del">
          <ac:chgData name="Genaro Troiano" userId="f71c3b0e-ed33-4c9f-9f1b-24896d284439" providerId="ADAL" clId="{DED6EFF8-5DEA-4CB7-9D12-BC5B60B70E14}" dt="2021-05-10T23:14:34.160" v="3356" actId="478"/>
          <ac:picMkLst>
            <pc:docMk/>
            <pc:sldMk cId="4136349269" sldId="3325"/>
            <ac:picMk id="17" creationId="{D80705F1-8FDE-48E8-8FD0-469A2BCEC22E}"/>
          </ac:picMkLst>
        </pc:picChg>
        <pc:picChg chg="del">
          <ac:chgData name="Genaro Troiano" userId="f71c3b0e-ed33-4c9f-9f1b-24896d284439" providerId="ADAL" clId="{DED6EFF8-5DEA-4CB7-9D12-BC5B60B70E14}" dt="2021-05-10T23:15:32.305" v="3375" actId="478"/>
          <ac:picMkLst>
            <pc:docMk/>
            <pc:sldMk cId="4136349269" sldId="3325"/>
            <ac:picMk id="19" creationId="{11516E56-120A-4D4B-8374-D5C4120E04B6}"/>
          </ac:picMkLst>
        </pc:picChg>
        <pc:picChg chg="mod topLvl">
          <ac:chgData name="Genaro Troiano" userId="f71c3b0e-ed33-4c9f-9f1b-24896d284439" providerId="ADAL" clId="{DED6EFF8-5DEA-4CB7-9D12-BC5B60B70E14}" dt="2021-05-10T23:45:23.781" v="3535" actId="164"/>
          <ac:picMkLst>
            <pc:docMk/>
            <pc:sldMk cId="4136349269" sldId="3325"/>
            <ac:picMk id="21" creationId="{96769287-03D8-4F55-BF15-77C094456D49}"/>
          </ac:picMkLst>
        </pc:picChg>
        <pc:picChg chg="add mod">
          <ac:chgData name="Genaro Troiano" userId="f71c3b0e-ed33-4c9f-9f1b-24896d284439" providerId="ADAL" clId="{DED6EFF8-5DEA-4CB7-9D12-BC5B60B70E14}" dt="2021-05-10T23:45:23.781" v="3535" actId="164"/>
          <ac:picMkLst>
            <pc:docMk/>
            <pc:sldMk cId="4136349269" sldId="3325"/>
            <ac:picMk id="22" creationId="{EBC97BFD-C6D7-49FE-863E-7A5011D8A688}"/>
          </ac:picMkLst>
        </pc:picChg>
        <pc:picChg chg="mod topLvl">
          <ac:chgData name="Genaro Troiano" userId="f71c3b0e-ed33-4c9f-9f1b-24896d284439" providerId="ADAL" clId="{DED6EFF8-5DEA-4CB7-9D12-BC5B60B70E14}" dt="2021-05-10T23:45:23.781" v="3535" actId="164"/>
          <ac:picMkLst>
            <pc:docMk/>
            <pc:sldMk cId="4136349269" sldId="3325"/>
            <ac:picMk id="32" creationId="{6CF6F44E-0D07-4786-96BB-8B1C3CEA926E}"/>
          </ac:picMkLst>
        </pc:picChg>
        <pc:picChg chg="mod topLvl">
          <ac:chgData name="Genaro Troiano" userId="f71c3b0e-ed33-4c9f-9f1b-24896d284439" providerId="ADAL" clId="{DED6EFF8-5DEA-4CB7-9D12-BC5B60B70E14}" dt="2021-05-10T23:45:23.781" v="3535" actId="164"/>
          <ac:picMkLst>
            <pc:docMk/>
            <pc:sldMk cId="4136349269" sldId="3325"/>
            <ac:picMk id="34" creationId="{639273AA-2338-4C9F-9204-FACB94BB893F}"/>
          </ac:picMkLst>
        </pc:picChg>
        <pc:picChg chg="del mod topLvl">
          <ac:chgData name="Genaro Troiano" userId="f71c3b0e-ed33-4c9f-9f1b-24896d284439" providerId="ADAL" clId="{DED6EFF8-5DEA-4CB7-9D12-BC5B60B70E14}" dt="2021-05-10T23:44:15.595" v="3527" actId="478"/>
          <ac:picMkLst>
            <pc:docMk/>
            <pc:sldMk cId="4136349269" sldId="3325"/>
            <ac:picMk id="36" creationId="{4E9C525D-680F-4E79-BA31-D268B0E1B2CA}"/>
          </ac:picMkLst>
        </pc:picChg>
        <pc:cxnChg chg="mod topLvl">
          <ac:chgData name="Genaro Troiano" userId="f71c3b0e-ed33-4c9f-9f1b-24896d284439" providerId="ADAL" clId="{DED6EFF8-5DEA-4CB7-9D12-BC5B60B70E14}" dt="2021-05-10T23:45:23.781" v="3535" actId="164"/>
          <ac:cxnSpMkLst>
            <pc:docMk/>
            <pc:sldMk cId="4136349269" sldId="3325"/>
            <ac:cxnSpMk id="4" creationId="{87AB7284-3340-4BF3-A1FA-561DE483A601}"/>
          </ac:cxnSpMkLst>
        </pc:cxnChg>
        <pc:cxnChg chg="mod topLvl">
          <ac:chgData name="Genaro Troiano" userId="f71c3b0e-ed33-4c9f-9f1b-24896d284439" providerId="ADAL" clId="{DED6EFF8-5DEA-4CB7-9D12-BC5B60B70E14}" dt="2021-05-10T23:45:23.781" v="3535" actId="164"/>
          <ac:cxnSpMkLst>
            <pc:docMk/>
            <pc:sldMk cId="4136349269" sldId="3325"/>
            <ac:cxnSpMk id="6" creationId="{FC8A9C53-F9E5-43CB-9DEB-1BF896368251}"/>
          </ac:cxnSpMkLst>
        </pc:cxnChg>
      </pc:sldChg>
      <pc:sldChg chg="addSp delSp modSp add mod">
        <pc:chgData name="Genaro Troiano" userId="f71c3b0e-ed33-4c9f-9f1b-24896d284439" providerId="ADAL" clId="{DED6EFF8-5DEA-4CB7-9D12-BC5B60B70E14}" dt="2021-05-10T23:45:46.664" v="3545" actId="164"/>
        <pc:sldMkLst>
          <pc:docMk/>
          <pc:sldMk cId="1474387247" sldId="3326"/>
        </pc:sldMkLst>
        <pc:spChg chg="mod">
          <ac:chgData name="Genaro Troiano" userId="f71c3b0e-ed33-4c9f-9f1b-24896d284439" providerId="ADAL" clId="{DED6EFF8-5DEA-4CB7-9D12-BC5B60B70E14}" dt="2021-05-10T23:25:07.341" v="3500" actId="20577"/>
          <ac:spMkLst>
            <pc:docMk/>
            <pc:sldMk cId="1474387247" sldId="3326"/>
            <ac:spMk id="11" creationId="{9F02A750-69E3-4228-A5AE-EAA24DF791EB}"/>
          </ac:spMkLst>
        </pc:spChg>
        <pc:spChg chg="mod topLvl">
          <ac:chgData name="Genaro Troiano" userId="f71c3b0e-ed33-4c9f-9f1b-24896d284439" providerId="ADAL" clId="{DED6EFF8-5DEA-4CB7-9D12-BC5B60B70E14}" dt="2021-05-10T23:44:26.966" v="3529" actId="165"/>
          <ac:spMkLst>
            <pc:docMk/>
            <pc:sldMk cId="1474387247" sldId="3326"/>
            <ac:spMk id="20" creationId="{E8324468-FF2B-45CB-B845-024ECB8F9683}"/>
          </ac:spMkLst>
        </pc:spChg>
        <pc:spChg chg="mod">
          <ac:chgData name="Genaro Troiano" userId="f71c3b0e-ed33-4c9f-9f1b-24896d284439" providerId="ADAL" clId="{DED6EFF8-5DEA-4CB7-9D12-BC5B60B70E14}" dt="2021-05-10T23:45:29.616" v="3544" actId="1036"/>
          <ac:spMkLst>
            <pc:docMk/>
            <pc:sldMk cId="1474387247" sldId="3326"/>
            <ac:spMk id="23" creationId="{3EAF0AB2-348D-4DE6-BE79-9F962E3C1B14}"/>
          </ac:spMkLst>
        </pc:spChg>
        <pc:spChg chg="mod">
          <ac:chgData name="Genaro Troiano" userId="f71c3b0e-ed33-4c9f-9f1b-24896d284439" providerId="ADAL" clId="{DED6EFF8-5DEA-4CB7-9D12-BC5B60B70E14}" dt="2021-05-10T23:24:39.286" v="3384" actId="6549"/>
          <ac:spMkLst>
            <pc:docMk/>
            <pc:sldMk cId="1474387247" sldId="3326"/>
            <ac:spMk id="27" creationId="{D5993E56-F37D-4B40-B3D8-4F472EB101A9}"/>
          </ac:spMkLst>
        </pc:spChg>
        <pc:grpChg chg="add mod">
          <ac:chgData name="Genaro Troiano" userId="f71c3b0e-ed33-4c9f-9f1b-24896d284439" providerId="ADAL" clId="{DED6EFF8-5DEA-4CB7-9D12-BC5B60B70E14}" dt="2021-05-10T23:45:46.664" v="3545" actId="164"/>
          <ac:grpSpMkLst>
            <pc:docMk/>
            <pc:sldMk cId="1474387247" sldId="3326"/>
            <ac:grpSpMk id="13" creationId="{BB915A84-953E-48D0-A10F-7E8097EF9B57}"/>
          </ac:grpSpMkLst>
        </pc:grpChg>
        <pc:grpChg chg="del">
          <ac:chgData name="Genaro Troiano" userId="f71c3b0e-ed33-4c9f-9f1b-24896d284439" providerId="ADAL" clId="{DED6EFF8-5DEA-4CB7-9D12-BC5B60B70E14}" dt="2021-05-10T23:44:26.966" v="3529" actId="165"/>
          <ac:grpSpMkLst>
            <pc:docMk/>
            <pc:sldMk cId="1474387247" sldId="3326"/>
            <ac:grpSpMk id="47" creationId="{D30A5381-6340-425C-9910-2BAB6FAB42DA}"/>
          </ac:grpSpMkLst>
        </pc:grpChg>
        <pc:picChg chg="del">
          <ac:chgData name="Genaro Troiano" userId="f71c3b0e-ed33-4c9f-9f1b-24896d284439" providerId="ADAL" clId="{DED6EFF8-5DEA-4CB7-9D12-BC5B60B70E14}" dt="2021-05-10T23:25:12.611" v="3502" actId="478"/>
          <ac:picMkLst>
            <pc:docMk/>
            <pc:sldMk cId="1474387247" sldId="3326"/>
            <ac:picMk id="5" creationId="{C008B9F2-00AE-46D3-B96B-7B449A6D77A8}"/>
          </ac:picMkLst>
        </pc:picChg>
        <pc:picChg chg="add mod">
          <ac:chgData name="Genaro Troiano" userId="f71c3b0e-ed33-4c9f-9f1b-24896d284439" providerId="ADAL" clId="{DED6EFF8-5DEA-4CB7-9D12-BC5B60B70E14}" dt="2021-05-10T23:45:46.664" v="3545" actId="164"/>
          <ac:picMkLst>
            <pc:docMk/>
            <pc:sldMk cId="1474387247" sldId="3326"/>
            <ac:picMk id="7" creationId="{EFDEF35D-EB82-4143-94F9-A13C16F3C277}"/>
          </ac:picMkLst>
        </pc:picChg>
        <pc:picChg chg="del">
          <ac:chgData name="Genaro Troiano" userId="f71c3b0e-ed33-4c9f-9f1b-24896d284439" providerId="ADAL" clId="{DED6EFF8-5DEA-4CB7-9D12-BC5B60B70E14}" dt="2021-05-10T23:25:54.686" v="3505" actId="478"/>
          <ac:picMkLst>
            <pc:docMk/>
            <pc:sldMk cId="1474387247" sldId="3326"/>
            <ac:picMk id="8" creationId="{2ABD9AD0-E431-4A76-87F2-DFE86F8A738B}"/>
          </ac:picMkLst>
        </pc:picChg>
        <pc:picChg chg="add mod modCrop">
          <ac:chgData name="Genaro Troiano" userId="f71c3b0e-ed33-4c9f-9f1b-24896d284439" providerId="ADAL" clId="{DED6EFF8-5DEA-4CB7-9D12-BC5B60B70E14}" dt="2021-05-10T23:27:31.319" v="3510" actId="18131"/>
          <ac:picMkLst>
            <pc:docMk/>
            <pc:sldMk cId="1474387247" sldId="3326"/>
            <ac:picMk id="12" creationId="{856DB0D8-B888-4324-ADAB-6ED68AB515DC}"/>
          </ac:picMkLst>
        </pc:picChg>
        <pc:picChg chg="mod topLvl">
          <ac:chgData name="Genaro Troiano" userId="f71c3b0e-ed33-4c9f-9f1b-24896d284439" providerId="ADAL" clId="{DED6EFF8-5DEA-4CB7-9D12-BC5B60B70E14}" dt="2021-05-10T23:45:46.664" v="3545" actId="164"/>
          <ac:picMkLst>
            <pc:docMk/>
            <pc:sldMk cId="1474387247" sldId="3326"/>
            <ac:picMk id="21" creationId="{96769287-03D8-4F55-BF15-77C094456D49}"/>
          </ac:picMkLst>
        </pc:picChg>
        <pc:picChg chg="add mod">
          <ac:chgData name="Genaro Troiano" userId="f71c3b0e-ed33-4c9f-9f1b-24896d284439" providerId="ADAL" clId="{DED6EFF8-5DEA-4CB7-9D12-BC5B60B70E14}" dt="2021-05-10T23:45:46.664" v="3545" actId="164"/>
          <ac:picMkLst>
            <pc:docMk/>
            <pc:sldMk cId="1474387247" sldId="3326"/>
            <ac:picMk id="22" creationId="{8DAF39EB-E602-49F7-AD13-07E3A38EE3CD}"/>
          </ac:picMkLst>
        </pc:picChg>
        <pc:picChg chg="mod topLvl">
          <ac:chgData name="Genaro Troiano" userId="f71c3b0e-ed33-4c9f-9f1b-24896d284439" providerId="ADAL" clId="{DED6EFF8-5DEA-4CB7-9D12-BC5B60B70E14}" dt="2021-05-10T23:44:26.966" v="3529" actId="165"/>
          <ac:picMkLst>
            <pc:docMk/>
            <pc:sldMk cId="1474387247" sldId="3326"/>
            <ac:picMk id="32" creationId="{6CF6F44E-0D07-4786-96BB-8B1C3CEA926E}"/>
          </ac:picMkLst>
        </pc:picChg>
        <pc:picChg chg="mod topLvl">
          <ac:chgData name="Genaro Troiano" userId="f71c3b0e-ed33-4c9f-9f1b-24896d284439" providerId="ADAL" clId="{DED6EFF8-5DEA-4CB7-9D12-BC5B60B70E14}" dt="2021-05-10T23:44:26.966" v="3529" actId="165"/>
          <ac:picMkLst>
            <pc:docMk/>
            <pc:sldMk cId="1474387247" sldId="3326"/>
            <ac:picMk id="34" creationId="{639273AA-2338-4C9F-9204-FACB94BB893F}"/>
          </ac:picMkLst>
        </pc:picChg>
        <pc:picChg chg="del mod topLvl">
          <ac:chgData name="Genaro Troiano" userId="f71c3b0e-ed33-4c9f-9f1b-24896d284439" providerId="ADAL" clId="{DED6EFF8-5DEA-4CB7-9D12-BC5B60B70E14}" dt="2021-05-10T23:44:32.005" v="3530" actId="478"/>
          <ac:picMkLst>
            <pc:docMk/>
            <pc:sldMk cId="1474387247" sldId="3326"/>
            <ac:picMk id="36" creationId="{4E9C525D-680F-4E79-BA31-D268B0E1B2CA}"/>
          </ac:picMkLst>
        </pc:picChg>
        <pc:cxnChg chg="mod topLvl">
          <ac:chgData name="Genaro Troiano" userId="f71c3b0e-ed33-4c9f-9f1b-24896d284439" providerId="ADAL" clId="{DED6EFF8-5DEA-4CB7-9D12-BC5B60B70E14}" dt="2021-05-10T23:44:26.966" v="3529" actId="165"/>
          <ac:cxnSpMkLst>
            <pc:docMk/>
            <pc:sldMk cId="1474387247" sldId="3326"/>
            <ac:cxnSpMk id="4" creationId="{87AB7284-3340-4BF3-A1FA-561DE483A601}"/>
          </ac:cxnSpMkLst>
        </pc:cxnChg>
        <pc:cxnChg chg="mod topLvl">
          <ac:chgData name="Genaro Troiano" userId="f71c3b0e-ed33-4c9f-9f1b-24896d284439" providerId="ADAL" clId="{DED6EFF8-5DEA-4CB7-9D12-BC5B60B70E14}" dt="2021-05-10T23:45:46.664" v="3545" actId="164"/>
          <ac:cxnSpMkLst>
            <pc:docMk/>
            <pc:sldMk cId="1474387247" sldId="3326"/>
            <ac:cxnSpMk id="6" creationId="{FC8A9C53-F9E5-43CB-9DEB-1BF896368251}"/>
          </ac:cxnSpMkLst>
        </pc:cxnChg>
      </pc:sldChg>
      <pc:sldChg chg="addSp delSp modSp new mod">
        <pc:chgData name="Genaro Troiano" userId="f71c3b0e-ed33-4c9f-9f1b-24896d284439" providerId="ADAL" clId="{DED6EFF8-5DEA-4CB7-9D12-BC5B60B70E14}" dt="2021-05-11T12:44:02.429" v="3673" actId="1076"/>
        <pc:sldMkLst>
          <pc:docMk/>
          <pc:sldMk cId="226912393" sldId="3327"/>
        </pc:sldMkLst>
        <pc:spChg chg="del">
          <ac:chgData name="Genaro Troiano" userId="f71c3b0e-ed33-4c9f-9f1b-24896d284439" providerId="ADAL" clId="{DED6EFF8-5DEA-4CB7-9D12-BC5B60B70E14}" dt="2021-05-11T12:10:06.996" v="3552" actId="478"/>
          <ac:spMkLst>
            <pc:docMk/>
            <pc:sldMk cId="226912393" sldId="3327"/>
            <ac:spMk id="2" creationId="{FFFF008A-615C-428B-938C-09F65071DB77}"/>
          </ac:spMkLst>
        </pc:spChg>
        <pc:spChg chg="del">
          <ac:chgData name="Genaro Troiano" userId="f71c3b0e-ed33-4c9f-9f1b-24896d284439" providerId="ADAL" clId="{DED6EFF8-5DEA-4CB7-9D12-BC5B60B70E14}" dt="2021-05-11T12:10:05.776" v="3551" actId="478"/>
          <ac:spMkLst>
            <pc:docMk/>
            <pc:sldMk cId="226912393" sldId="3327"/>
            <ac:spMk id="3" creationId="{E97B55E1-5D8F-456F-AD49-3DC5A851FCC7}"/>
          </ac:spMkLst>
        </pc:spChg>
        <pc:picChg chg="add mod">
          <ac:chgData name="Genaro Troiano" userId="f71c3b0e-ed33-4c9f-9f1b-24896d284439" providerId="ADAL" clId="{DED6EFF8-5DEA-4CB7-9D12-BC5B60B70E14}" dt="2021-05-11T12:14:33.579" v="3561" actId="1076"/>
          <ac:picMkLst>
            <pc:docMk/>
            <pc:sldMk cId="226912393" sldId="3327"/>
            <ac:picMk id="5" creationId="{B2FD03F1-26DF-4448-A895-26F79AA4FF19}"/>
          </ac:picMkLst>
        </pc:picChg>
        <pc:picChg chg="add mod">
          <ac:chgData name="Genaro Troiano" userId="f71c3b0e-ed33-4c9f-9f1b-24896d284439" providerId="ADAL" clId="{DED6EFF8-5DEA-4CB7-9D12-BC5B60B70E14}" dt="2021-05-11T12:44:00.775" v="3672" actId="1076"/>
          <ac:picMkLst>
            <pc:docMk/>
            <pc:sldMk cId="226912393" sldId="3327"/>
            <ac:picMk id="7" creationId="{AACA0D6A-1A56-4E7D-8E7E-6E465A36094B}"/>
          </ac:picMkLst>
        </pc:picChg>
        <pc:picChg chg="add mod">
          <ac:chgData name="Genaro Troiano" userId="f71c3b0e-ed33-4c9f-9f1b-24896d284439" providerId="ADAL" clId="{DED6EFF8-5DEA-4CB7-9D12-BC5B60B70E14}" dt="2021-05-11T12:44:02.429" v="3673" actId="1076"/>
          <ac:picMkLst>
            <pc:docMk/>
            <pc:sldMk cId="226912393" sldId="3327"/>
            <ac:picMk id="9" creationId="{B1803B0C-F312-453F-8A76-2F3BECDD703A}"/>
          </ac:picMkLst>
        </pc:picChg>
        <pc:picChg chg="add del mod">
          <ac:chgData name="Genaro Troiano" userId="f71c3b0e-ed33-4c9f-9f1b-24896d284439" providerId="ADAL" clId="{DED6EFF8-5DEA-4CB7-9D12-BC5B60B70E14}" dt="2021-05-11T12:21:54.739" v="3575" actId="478"/>
          <ac:picMkLst>
            <pc:docMk/>
            <pc:sldMk cId="226912393" sldId="3327"/>
            <ac:picMk id="11" creationId="{7B2EDFEA-244B-4307-BE46-8F9C5B9C8B59}"/>
          </ac:picMkLst>
        </pc:picChg>
        <pc:picChg chg="add mod">
          <ac:chgData name="Genaro Troiano" userId="f71c3b0e-ed33-4c9f-9f1b-24896d284439" providerId="ADAL" clId="{DED6EFF8-5DEA-4CB7-9D12-BC5B60B70E14}" dt="2021-05-11T12:43:58.353" v="3671" actId="1076"/>
          <ac:picMkLst>
            <pc:docMk/>
            <pc:sldMk cId="226912393" sldId="3327"/>
            <ac:picMk id="13" creationId="{7F61B36F-2B32-4F1E-AE2A-D792B438D1F6}"/>
          </ac:picMkLst>
        </pc:picChg>
        <pc:picChg chg="add mod">
          <ac:chgData name="Genaro Troiano" userId="f71c3b0e-ed33-4c9f-9f1b-24896d284439" providerId="ADAL" clId="{DED6EFF8-5DEA-4CB7-9D12-BC5B60B70E14}" dt="2021-05-11T12:43:55.325" v="3670" actId="1076"/>
          <ac:picMkLst>
            <pc:docMk/>
            <pc:sldMk cId="226912393" sldId="3327"/>
            <ac:picMk id="15" creationId="{2E084EB2-42DA-469D-A348-3E58C7144B1D}"/>
          </ac:picMkLst>
        </pc:picChg>
      </pc:sldChg>
      <pc:sldChg chg="addSp delSp modSp add mod">
        <pc:chgData name="Genaro Troiano" userId="f71c3b0e-ed33-4c9f-9f1b-24896d284439" providerId="ADAL" clId="{DED6EFF8-5DEA-4CB7-9D12-BC5B60B70E14}" dt="2021-05-11T12:43:45.533" v="3669" actId="1036"/>
        <pc:sldMkLst>
          <pc:docMk/>
          <pc:sldMk cId="209630601" sldId="3328"/>
        </pc:sldMkLst>
        <pc:picChg chg="add mod">
          <ac:chgData name="Genaro Troiano" userId="f71c3b0e-ed33-4c9f-9f1b-24896d284439" providerId="ADAL" clId="{DED6EFF8-5DEA-4CB7-9D12-BC5B60B70E14}" dt="2021-05-11T12:43:45.533" v="3669" actId="1036"/>
          <ac:picMkLst>
            <pc:docMk/>
            <pc:sldMk cId="209630601" sldId="3328"/>
            <ac:picMk id="3" creationId="{868F284C-3609-49A4-86BB-B0E0AE703C1E}"/>
          </ac:picMkLst>
        </pc:picChg>
        <pc:picChg chg="del">
          <ac:chgData name="Genaro Troiano" userId="f71c3b0e-ed33-4c9f-9f1b-24896d284439" providerId="ADAL" clId="{DED6EFF8-5DEA-4CB7-9D12-BC5B60B70E14}" dt="2021-05-11T12:39:47.415" v="3587" actId="478"/>
          <ac:picMkLst>
            <pc:docMk/>
            <pc:sldMk cId="209630601" sldId="3328"/>
            <ac:picMk id="5" creationId="{B2FD03F1-26DF-4448-A895-26F79AA4FF19}"/>
          </ac:picMkLst>
        </pc:picChg>
        <pc:picChg chg="add mod">
          <ac:chgData name="Genaro Troiano" userId="f71c3b0e-ed33-4c9f-9f1b-24896d284439" providerId="ADAL" clId="{DED6EFF8-5DEA-4CB7-9D12-BC5B60B70E14}" dt="2021-05-11T12:43:45.533" v="3669" actId="1036"/>
          <ac:picMkLst>
            <pc:docMk/>
            <pc:sldMk cId="209630601" sldId="3328"/>
            <ac:picMk id="6" creationId="{AE0F64E5-131A-4455-BC3D-D530E34DEA6B}"/>
          </ac:picMkLst>
        </pc:picChg>
        <pc:picChg chg="del">
          <ac:chgData name="Genaro Troiano" userId="f71c3b0e-ed33-4c9f-9f1b-24896d284439" providerId="ADAL" clId="{DED6EFF8-5DEA-4CB7-9D12-BC5B60B70E14}" dt="2021-05-11T12:39:47.989" v="3588" actId="478"/>
          <ac:picMkLst>
            <pc:docMk/>
            <pc:sldMk cId="209630601" sldId="3328"/>
            <ac:picMk id="7" creationId="{AACA0D6A-1A56-4E7D-8E7E-6E465A36094B}"/>
          </ac:picMkLst>
        </pc:picChg>
        <pc:picChg chg="del">
          <ac:chgData name="Genaro Troiano" userId="f71c3b0e-ed33-4c9f-9f1b-24896d284439" providerId="ADAL" clId="{DED6EFF8-5DEA-4CB7-9D12-BC5B60B70E14}" dt="2021-05-11T12:39:48.485" v="3589" actId="478"/>
          <ac:picMkLst>
            <pc:docMk/>
            <pc:sldMk cId="209630601" sldId="3328"/>
            <ac:picMk id="9" creationId="{B1803B0C-F312-453F-8A76-2F3BECDD703A}"/>
          </ac:picMkLst>
        </pc:picChg>
        <pc:picChg chg="add mod">
          <ac:chgData name="Genaro Troiano" userId="f71c3b0e-ed33-4c9f-9f1b-24896d284439" providerId="ADAL" clId="{DED6EFF8-5DEA-4CB7-9D12-BC5B60B70E14}" dt="2021-05-11T12:43:45.533" v="3669" actId="1036"/>
          <ac:picMkLst>
            <pc:docMk/>
            <pc:sldMk cId="209630601" sldId="3328"/>
            <ac:picMk id="10" creationId="{619935C5-D381-4D5E-AE4F-7341EB568E54}"/>
          </ac:picMkLst>
        </pc:picChg>
        <pc:picChg chg="add mod">
          <ac:chgData name="Genaro Troiano" userId="f71c3b0e-ed33-4c9f-9f1b-24896d284439" providerId="ADAL" clId="{DED6EFF8-5DEA-4CB7-9D12-BC5B60B70E14}" dt="2021-05-11T12:43:39.360" v="3651" actId="1035"/>
          <ac:picMkLst>
            <pc:docMk/>
            <pc:sldMk cId="209630601" sldId="3328"/>
            <ac:picMk id="12" creationId="{04CC86CB-CD00-49E1-A6AE-58FC89599DAD}"/>
          </ac:picMkLst>
        </pc:picChg>
        <pc:picChg chg="del">
          <ac:chgData name="Genaro Troiano" userId="f71c3b0e-ed33-4c9f-9f1b-24896d284439" providerId="ADAL" clId="{DED6EFF8-5DEA-4CB7-9D12-BC5B60B70E14}" dt="2021-05-11T12:39:49.299" v="3590" actId="478"/>
          <ac:picMkLst>
            <pc:docMk/>
            <pc:sldMk cId="209630601" sldId="3328"/>
            <ac:picMk id="13" creationId="{7F61B36F-2B32-4F1E-AE2A-D792B438D1F6}"/>
          </ac:picMkLst>
        </pc:picChg>
        <pc:picChg chg="del">
          <ac:chgData name="Genaro Troiano" userId="f71c3b0e-ed33-4c9f-9f1b-24896d284439" providerId="ADAL" clId="{DED6EFF8-5DEA-4CB7-9D12-BC5B60B70E14}" dt="2021-05-11T12:39:49.821" v="3591" actId="478"/>
          <ac:picMkLst>
            <pc:docMk/>
            <pc:sldMk cId="209630601" sldId="3328"/>
            <ac:picMk id="15" creationId="{2E084EB2-42DA-469D-A348-3E58C7144B1D}"/>
          </ac:picMkLst>
        </pc:picChg>
        <pc:picChg chg="add mod">
          <ac:chgData name="Genaro Troiano" userId="f71c3b0e-ed33-4c9f-9f1b-24896d284439" providerId="ADAL" clId="{DED6EFF8-5DEA-4CB7-9D12-BC5B60B70E14}" dt="2021-05-11T12:43:39.360" v="3651" actId="1035"/>
          <ac:picMkLst>
            <pc:docMk/>
            <pc:sldMk cId="209630601" sldId="3328"/>
            <ac:picMk id="16" creationId="{3A8A6D3F-1A8D-41BB-857C-32E2C41994B7}"/>
          </ac:picMkLst>
        </pc:picChg>
        <pc:picChg chg="add mod">
          <ac:chgData name="Genaro Troiano" userId="f71c3b0e-ed33-4c9f-9f1b-24896d284439" providerId="ADAL" clId="{DED6EFF8-5DEA-4CB7-9D12-BC5B60B70E14}" dt="2021-05-11T12:43:39.360" v="3651" actId="1035"/>
          <ac:picMkLst>
            <pc:docMk/>
            <pc:sldMk cId="209630601" sldId="3328"/>
            <ac:picMk id="18" creationId="{AB0267B3-37D0-4F68-A1A0-63F81FC838DE}"/>
          </ac:picMkLst>
        </pc:picChg>
      </pc:sldChg>
      <pc:sldChg chg="addSp modSp add mod">
        <pc:chgData name="Genaro Troiano" userId="f71c3b0e-ed33-4c9f-9f1b-24896d284439" providerId="ADAL" clId="{DED6EFF8-5DEA-4CB7-9D12-BC5B60B70E14}" dt="2021-05-11T12:53:51.001" v="4186" actId="6549"/>
        <pc:sldMkLst>
          <pc:docMk/>
          <pc:sldMk cId="2220508577" sldId="3329"/>
        </pc:sldMkLst>
        <pc:spChg chg="mod">
          <ac:chgData name="Genaro Troiano" userId="f71c3b0e-ed33-4c9f-9f1b-24896d284439" providerId="ADAL" clId="{DED6EFF8-5DEA-4CB7-9D12-BC5B60B70E14}" dt="2021-05-11T12:47:38.929" v="3730" actId="1076"/>
          <ac:spMkLst>
            <pc:docMk/>
            <pc:sldMk cId="2220508577" sldId="3329"/>
            <ac:spMk id="2" creationId="{256F6E2B-EC74-4463-82DA-A3B772F51C77}"/>
          </ac:spMkLst>
        </pc:spChg>
        <pc:spChg chg="mod">
          <ac:chgData name="Genaro Troiano" userId="f71c3b0e-ed33-4c9f-9f1b-24896d284439" providerId="ADAL" clId="{DED6EFF8-5DEA-4CB7-9D12-BC5B60B70E14}" dt="2021-05-11T12:49:27.521" v="3907" actId="6549"/>
          <ac:spMkLst>
            <pc:docMk/>
            <pc:sldMk cId="2220508577" sldId="3329"/>
            <ac:spMk id="3" creationId="{83F85FBE-5D06-48A8-A076-70AEB0604A84}"/>
          </ac:spMkLst>
        </pc:spChg>
        <pc:spChg chg="add mod">
          <ac:chgData name="Genaro Troiano" userId="f71c3b0e-ed33-4c9f-9f1b-24896d284439" providerId="ADAL" clId="{DED6EFF8-5DEA-4CB7-9D12-BC5B60B70E14}" dt="2021-05-11T12:51:34.764" v="4055" actId="1076"/>
          <ac:spMkLst>
            <pc:docMk/>
            <pc:sldMk cId="2220508577" sldId="3329"/>
            <ac:spMk id="5" creationId="{9BFAC857-55B8-4788-93C4-EF406A6884A4}"/>
          </ac:spMkLst>
        </pc:spChg>
        <pc:spChg chg="add mod">
          <ac:chgData name="Genaro Troiano" userId="f71c3b0e-ed33-4c9f-9f1b-24896d284439" providerId="ADAL" clId="{DED6EFF8-5DEA-4CB7-9D12-BC5B60B70E14}" dt="2021-05-11T12:53:00.156" v="4122" actId="20577"/>
          <ac:spMkLst>
            <pc:docMk/>
            <pc:sldMk cId="2220508577" sldId="3329"/>
            <ac:spMk id="6" creationId="{DC14FAD5-D2B3-41D2-9C2E-8E0AFE5A8BED}"/>
          </ac:spMkLst>
        </pc:spChg>
        <pc:spChg chg="add mod">
          <ac:chgData name="Genaro Troiano" userId="f71c3b0e-ed33-4c9f-9f1b-24896d284439" providerId="ADAL" clId="{DED6EFF8-5DEA-4CB7-9D12-BC5B60B70E14}" dt="2021-05-11T12:53:18.367" v="4125" actId="1076"/>
          <ac:spMkLst>
            <pc:docMk/>
            <pc:sldMk cId="2220508577" sldId="3329"/>
            <ac:spMk id="8" creationId="{4E686475-3E92-4C6B-B76A-5B5966CFCC11}"/>
          </ac:spMkLst>
        </pc:spChg>
        <pc:spChg chg="add mod">
          <ac:chgData name="Genaro Troiano" userId="f71c3b0e-ed33-4c9f-9f1b-24896d284439" providerId="ADAL" clId="{DED6EFF8-5DEA-4CB7-9D12-BC5B60B70E14}" dt="2021-05-11T12:53:51.001" v="4186" actId="6549"/>
          <ac:spMkLst>
            <pc:docMk/>
            <pc:sldMk cId="2220508577" sldId="3329"/>
            <ac:spMk id="9" creationId="{51C7B32F-D0CB-46DE-8B92-9808282BB77E}"/>
          </ac:spMkLst>
        </pc:spChg>
        <pc:picChg chg="add mod">
          <ac:chgData name="Genaro Troiano" userId="f71c3b0e-ed33-4c9f-9f1b-24896d284439" providerId="ADAL" clId="{DED6EFF8-5DEA-4CB7-9D12-BC5B60B70E14}" dt="2021-05-11T12:51:20.482" v="4051" actId="1076"/>
          <ac:picMkLst>
            <pc:docMk/>
            <pc:sldMk cId="2220508577" sldId="3329"/>
            <ac:picMk id="4" creationId="{7B4B6C55-874A-4A33-AB1F-158C81AEB3CF}"/>
          </ac:picMkLst>
        </pc:picChg>
        <pc:picChg chg="add mod">
          <ac:chgData name="Genaro Troiano" userId="f71c3b0e-ed33-4c9f-9f1b-24896d284439" providerId="ADAL" clId="{DED6EFF8-5DEA-4CB7-9D12-BC5B60B70E14}" dt="2021-05-11T12:52:03.515" v="4060" actId="1076"/>
          <ac:picMkLst>
            <pc:docMk/>
            <pc:sldMk cId="2220508577" sldId="3329"/>
            <ac:picMk id="7" creationId="{08E8756F-392C-4BD5-AC93-D968484A4DEA}"/>
          </ac:picMkLst>
        </pc:picChg>
      </pc:sldChg>
      <pc:sldChg chg="modSp add mod">
        <pc:chgData name="Genaro Troiano" userId="f71c3b0e-ed33-4c9f-9f1b-24896d284439" providerId="ADAL" clId="{DED6EFF8-5DEA-4CB7-9D12-BC5B60B70E14}" dt="2021-05-11T12:54:58.182" v="4237" actId="6549"/>
        <pc:sldMkLst>
          <pc:docMk/>
          <pc:sldMk cId="848519382" sldId="3330"/>
        </pc:sldMkLst>
        <pc:spChg chg="mod">
          <ac:chgData name="Genaro Troiano" userId="f71c3b0e-ed33-4c9f-9f1b-24896d284439" providerId="ADAL" clId="{DED6EFF8-5DEA-4CB7-9D12-BC5B60B70E14}" dt="2021-05-11T12:54:58.182" v="4237" actId="6549"/>
          <ac:spMkLst>
            <pc:docMk/>
            <pc:sldMk cId="848519382" sldId="3330"/>
            <ac:spMk id="11" creationId="{9F02A750-69E3-4228-A5AE-EAA24DF791EB}"/>
          </ac:spMkLst>
        </pc:spChg>
        <pc:spChg chg="mod">
          <ac:chgData name="Genaro Troiano" userId="f71c3b0e-ed33-4c9f-9f1b-24896d284439" providerId="ADAL" clId="{DED6EFF8-5DEA-4CB7-9D12-BC5B60B70E14}" dt="2021-05-11T12:54:44.655" v="4236" actId="6549"/>
          <ac:spMkLst>
            <pc:docMk/>
            <pc:sldMk cId="848519382" sldId="3330"/>
            <ac:spMk id="27" creationId="{D5993E56-F37D-4B40-B3D8-4F472EB101A9}"/>
          </ac:spMkLst>
        </pc:spChg>
      </pc:sldChg>
      <pc:sldChg chg="addSp delSp modSp add mod setBg delDesignElem">
        <pc:chgData name="Genaro Troiano" userId="f71c3b0e-ed33-4c9f-9f1b-24896d284439" providerId="ADAL" clId="{DED6EFF8-5DEA-4CB7-9D12-BC5B60B70E14}" dt="2021-05-11T13:11:52.563" v="4356" actId="1076"/>
        <pc:sldMkLst>
          <pc:docMk/>
          <pc:sldMk cId="2720586380" sldId="3331"/>
        </pc:sldMkLst>
        <pc:spChg chg="mod">
          <ac:chgData name="Genaro Troiano" userId="f71c3b0e-ed33-4c9f-9f1b-24896d284439" providerId="ADAL" clId="{DED6EFF8-5DEA-4CB7-9D12-BC5B60B70E14}" dt="2021-05-11T13:11:31.077" v="4343" actId="27636"/>
          <ac:spMkLst>
            <pc:docMk/>
            <pc:sldMk cId="2720586380" sldId="3331"/>
            <ac:spMk id="2" creationId="{803DA709-3FAB-47B6-9FCC-5EFFA186F9F7}"/>
          </ac:spMkLst>
        </pc:spChg>
        <pc:spChg chg="add mod ord">
          <ac:chgData name="Genaro Troiano" userId="f71c3b0e-ed33-4c9f-9f1b-24896d284439" providerId="ADAL" clId="{DED6EFF8-5DEA-4CB7-9D12-BC5B60B70E14}" dt="2021-05-11T13:11:52.563" v="4356" actId="1076"/>
          <ac:spMkLst>
            <pc:docMk/>
            <pc:sldMk cId="2720586380" sldId="3331"/>
            <ac:spMk id="4" creationId="{1CC984AF-5AE2-4074-988B-6B91BD742373}"/>
          </ac:spMkLst>
        </pc:spChg>
        <pc:spChg chg="del">
          <ac:chgData name="Genaro Troiano" userId="f71c3b0e-ed33-4c9f-9f1b-24896d284439" providerId="ADAL" clId="{DED6EFF8-5DEA-4CB7-9D12-BC5B60B70E14}" dt="2021-05-11T13:07:42.657" v="4239"/>
          <ac:spMkLst>
            <pc:docMk/>
            <pc:sldMk cId="2720586380" sldId="3331"/>
            <ac:spMk id="9" creationId="{87CC2527-562A-4F69-B487-4371E5B243E7}"/>
          </ac:spMkLst>
        </pc:spChg>
        <pc:picChg chg="add del ord">
          <ac:chgData name="Genaro Troiano" userId="f71c3b0e-ed33-4c9f-9f1b-24896d284439" providerId="ADAL" clId="{DED6EFF8-5DEA-4CB7-9D12-BC5B60B70E14}" dt="2021-05-11T13:10:52.374" v="4294" actId="167"/>
          <ac:picMkLst>
            <pc:docMk/>
            <pc:sldMk cId="2720586380" sldId="3331"/>
            <ac:picMk id="5" creationId="{DC4D3D45-9AA1-451E-A25C-9CAA6BE9F851}"/>
          </ac:picMkLst>
        </pc:picChg>
        <pc:cxnChg chg="del">
          <ac:chgData name="Genaro Troiano" userId="f71c3b0e-ed33-4c9f-9f1b-24896d284439" providerId="ADAL" clId="{DED6EFF8-5DEA-4CB7-9D12-BC5B60B70E14}" dt="2021-05-11T13:07:42.657" v="4239"/>
          <ac:cxnSpMkLst>
            <pc:docMk/>
            <pc:sldMk cId="2720586380" sldId="3331"/>
            <ac:cxnSpMk id="11" creationId="{BCDAEC91-5BCE-4B55-9CC0-43EF94CB734B}"/>
          </ac:cxnSpMkLst>
        </pc:cxnChg>
      </pc:sldChg>
      <pc:sldChg chg="addSp delSp modSp add mod">
        <pc:chgData name="Genaro Troiano" userId="f71c3b0e-ed33-4c9f-9f1b-24896d284439" providerId="ADAL" clId="{DED6EFF8-5DEA-4CB7-9D12-BC5B60B70E14}" dt="2021-05-11T15:19:15.834" v="5334" actId="20577"/>
        <pc:sldMkLst>
          <pc:docMk/>
          <pc:sldMk cId="1907499181" sldId="3332"/>
        </pc:sldMkLst>
        <pc:spChg chg="mod">
          <ac:chgData name="Genaro Troiano" userId="f71c3b0e-ed33-4c9f-9f1b-24896d284439" providerId="ADAL" clId="{DED6EFF8-5DEA-4CB7-9D12-BC5B60B70E14}" dt="2021-05-11T13:51:41.725" v="4695" actId="6549"/>
          <ac:spMkLst>
            <pc:docMk/>
            <pc:sldMk cId="1907499181" sldId="3332"/>
            <ac:spMk id="8" creationId="{DD518A71-DD3E-47C6-8F7B-9DC00D903B59}"/>
          </ac:spMkLst>
        </pc:spChg>
        <pc:spChg chg="mod">
          <ac:chgData name="Genaro Troiano" userId="f71c3b0e-ed33-4c9f-9f1b-24896d284439" providerId="ADAL" clId="{DED6EFF8-5DEA-4CB7-9D12-BC5B60B70E14}" dt="2021-05-11T15:19:15.834" v="5334" actId="20577"/>
          <ac:spMkLst>
            <pc:docMk/>
            <pc:sldMk cId="1907499181" sldId="3332"/>
            <ac:spMk id="11" creationId="{9F02A750-69E3-4228-A5AE-EAA24DF791EB}"/>
          </ac:spMkLst>
        </pc:spChg>
        <pc:spChg chg="add mod">
          <ac:chgData name="Genaro Troiano" userId="f71c3b0e-ed33-4c9f-9f1b-24896d284439" providerId="ADAL" clId="{DED6EFF8-5DEA-4CB7-9D12-BC5B60B70E14}" dt="2021-05-11T14:01:06.115" v="5005" actId="6549"/>
          <ac:spMkLst>
            <pc:docMk/>
            <pc:sldMk cId="1907499181" sldId="3332"/>
            <ac:spMk id="15" creationId="{7F3A38FC-4434-46F0-81D7-41F335FF777B}"/>
          </ac:spMkLst>
        </pc:spChg>
        <pc:spChg chg="del">
          <ac:chgData name="Genaro Troiano" userId="f71c3b0e-ed33-4c9f-9f1b-24896d284439" providerId="ADAL" clId="{DED6EFF8-5DEA-4CB7-9D12-BC5B60B70E14}" dt="2021-05-11T13:12:25.911" v="4360" actId="478"/>
          <ac:spMkLst>
            <pc:docMk/>
            <pc:sldMk cId="1907499181" sldId="3332"/>
            <ac:spMk id="18" creationId="{97ACD1F9-61AB-4B4D-B2D6-0C3C412AA9E5}"/>
          </ac:spMkLst>
        </pc:spChg>
        <pc:spChg chg="del">
          <ac:chgData name="Genaro Troiano" userId="f71c3b0e-ed33-4c9f-9f1b-24896d284439" providerId="ADAL" clId="{DED6EFF8-5DEA-4CB7-9D12-BC5B60B70E14}" dt="2021-05-11T13:12:20.224" v="4358" actId="478"/>
          <ac:spMkLst>
            <pc:docMk/>
            <pc:sldMk cId="1907499181" sldId="3332"/>
            <ac:spMk id="20" creationId="{E8324468-FF2B-45CB-B845-024ECB8F9683}"/>
          </ac:spMkLst>
        </pc:spChg>
        <pc:spChg chg="add mod">
          <ac:chgData name="Genaro Troiano" userId="f71c3b0e-ed33-4c9f-9f1b-24896d284439" providerId="ADAL" clId="{DED6EFF8-5DEA-4CB7-9D12-BC5B60B70E14}" dt="2021-05-11T14:00:01.785" v="4960" actId="164"/>
          <ac:spMkLst>
            <pc:docMk/>
            <pc:sldMk cId="1907499181" sldId="3332"/>
            <ac:spMk id="29" creationId="{2702EAC3-46C7-4987-B966-4DD2D2CB95E2}"/>
          </ac:spMkLst>
        </pc:spChg>
        <pc:spChg chg="add mod">
          <ac:chgData name="Genaro Troiano" userId="f71c3b0e-ed33-4c9f-9f1b-24896d284439" providerId="ADAL" clId="{DED6EFF8-5DEA-4CB7-9D12-BC5B60B70E14}" dt="2021-05-11T14:01:22.147" v="5006"/>
          <ac:spMkLst>
            <pc:docMk/>
            <pc:sldMk cId="1907499181" sldId="3332"/>
            <ac:spMk id="30" creationId="{8951BBDE-17CD-4647-A4F3-DE5FA236AD01}"/>
          </ac:spMkLst>
        </pc:spChg>
        <pc:spChg chg="add mod">
          <ac:chgData name="Genaro Troiano" userId="f71c3b0e-ed33-4c9f-9f1b-24896d284439" providerId="ADAL" clId="{DED6EFF8-5DEA-4CB7-9D12-BC5B60B70E14}" dt="2021-05-11T14:03:52.762" v="5274" actId="20577"/>
          <ac:spMkLst>
            <pc:docMk/>
            <pc:sldMk cId="1907499181" sldId="3332"/>
            <ac:spMk id="31" creationId="{83E27AE0-EE96-445E-9047-2390AD972AD3}"/>
          </ac:spMkLst>
        </pc:spChg>
        <pc:grpChg chg="add mod">
          <ac:chgData name="Genaro Troiano" userId="f71c3b0e-ed33-4c9f-9f1b-24896d284439" providerId="ADAL" clId="{DED6EFF8-5DEA-4CB7-9D12-BC5B60B70E14}" dt="2021-05-11T14:00:01.785" v="4960" actId="164"/>
          <ac:grpSpMkLst>
            <pc:docMk/>
            <pc:sldMk cId="1907499181" sldId="3332"/>
            <ac:grpSpMk id="16" creationId="{99EB62DE-FF70-4942-847C-A56CC05BE86B}"/>
          </ac:grpSpMkLst>
        </pc:grpChg>
        <pc:grpChg chg="del">
          <ac:chgData name="Genaro Troiano" userId="f71c3b0e-ed33-4c9f-9f1b-24896d284439" providerId="ADAL" clId="{DED6EFF8-5DEA-4CB7-9D12-BC5B60B70E14}" dt="2021-05-11T13:12:21.877" v="4359" actId="478"/>
          <ac:grpSpMkLst>
            <pc:docMk/>
            <pc:sldMk cId="1907499181" sldId="3332"/>
            <ac:grpSpMk id="24" creationId="{D1007D83-A7C1-49B5-B633-F3B2F07C0720}"/>
          </ac:grpSpMkLst>
        </pc:grpChg>
        <pc:picChg chg="add del mod">
          <ac:chgData name="Genaro Troiano" userId="f71c3b0e-ed33-4c9f-9f1b-24896d284439" providerId="ADAL" clId="{DED6EFF8-5DEA-4CB7-9D12-BC5B60B70E14}" dt="2021-05-11T13:35:10.025" v="4676" actId="478"/>
          <ac:picMkLst>
            <pc:docMk/>
            <pc:sldMk cId="1907499181" sldId="3332"/>
            <ac:picMk id="7" creationId="{573DE639-BD11-4A5A-9917-B560056813A1}"/>
          </ac:picMkLst>
        </pc:picChg>
        <pc:picChg chg="add mod">
          <ac:chgData name="Genaro Troiano" userId="f71c3b0e-ed33-4c9f-9f1b-24896d284439" providerId="ADAL" clId="{DED6EFF8-5DEA-4CB7-9D12-BC5B60B70E14}" dt="2021-05-11T14:00:01.785" v="4960" actId="164"/>
          <ac:picMkLst>
            <pc:docMk/>
            <pc:sldMk cId="1907499181" sldId="3332"/>
            <ac:picMk id="12" creationId="{6DE525D2-177A-4381-8E9B-B7C78F92731D}"/>
          </ac:picMkLst>
        </pc:picChg>
        <pc:picChg chg="add mod">
          <ac:chgData name="Genaro Troiano" userId="f71c3b0e-ed33-4c9f-9f1b-24896d284439" providerId="ADAL" clId="{DED6EFF8-5DEA-4CB7-9D12-BC5B60B70E14}" dt="2021-05-11T14:00:01.785" v="4960" actId="164"/>
          <ac:picMkLst>
            <pc:docMk/>
            <pc:sldMk cId="1907499181" sldId="3332"/>
            <ac:picMk id="14" creationId="{2871C6BF-4815-4ADB-A7A8-730EFEEBCE97}"/>
          </ac:picMkLst>
        </pc:picChg>
        <pc:picChg chg="add mod">
          <ac:chgData name="Genaro Troiano" userId="f71c3b0e-ed33-4c9f-9f1b-24896d284439" providerId="ADAL" clId="{DED6EFF8-5DEA-4CB7-9D12-BC5B60B70E14}" dt="2021-05-11T14:11:51.137" v="5313" actId="1076"/>
          <ac:picMkLst>
            <pc:docMk/>
            <pc:sldMk cId="1907499181" sldId="3332"/>
            <ac:picMk id="19" creationId="{5C9ADDFC-B3EC-49D2-B98C-D7608F25C800}"/>
          </ac:picMkLst>
        </pc:picChg>
        <pc:picChg chg="add del mod">
          <ac:chgData name="Genaro Troiano" userId="f71c3b0e-ed33-4c9f-9f1b-24896d284439" providerId="ADAL" clId="{DED6EFF8-5DEA-4CB7-9D12-BC5B60B70E14}" dt="2021-05-11T14:25:09.306" v="5322" actId="478"/>
          <ac:picMkLst>
            <pc:docMk/>
            <pc:sldMk cId="1907499181" sldId="3332"/>
            <ac:picMk id="26" creationId="{8CE13107-E4A7-4527-99ED-DF7AB0B4931B}"/>
          </ac:picMkLst>
        </pc:picChg>
        <pc:picChg chg="del">
          <ac:chgData name="Genaro Troiano" userId="f71c3b0e-ed33-4c9f-9f1b-24896d284439" providerId="ADAL" clId="{DED6EFF8-5DEA-4CB7-9D12-BC5B60B70E14}" dt="2021-05-11T13:12:25.911" v="4360" actId="478"/>
          <ac:picMkLst>
            <pc:docMk/>
            <pc:sldMk cId="1907499181" sldId="3332"/>
            <ac:picMk id="28" creationId="{1C2DEF41-AB14-45C7-AD8D-74A3CEB84D58}"/>
          </ac:picMkLst>
        </pc:picChg>
        <pc:picChg chg="del">
          <ac:chgData name="Genaro Troiano" userId="f71c3b0e-ed33-4c9f-9f1b-24896d284439" providerId="ADAL" clId="{DED6EFF8-5DEA-4CB7-9D12-BC5B60B70E14}" dt="2021-05-11T13:12:27.557" v="4361" actId="478"/>
          <ac:picMkLst>
            <pc:docMk/>
            <pc:sldMk cId="1907499181" sldId="3332"/>
            <ac:picMk id="32" creationId="{6CF6F44E-0D07-4786-96BB-8B1C3CEA926E}"/>
          </ac:picMkLst>
        </pc:picChg>
        <pc:picChg chg="add mod">
          <ac:chgData name="Genaro Troiano" userId="f71c3b0e-ed33-4c9f-9f1b-24896d284439" providerId="ADAL" clId="{DED6EFF8-5DEA-4CB7-9D12-BC5B60B70E14}" dt="2021-05-11T14:45:03.217" v="5333" actId="1076"/>
          <ac:picMkLst>
            <pc:docMk/>
            <pc:sldMk cId="1907499181" sldId="3332"/>
            <ac:picMk id="33" creationId="{8B841DB5-5746-4FEE-950E-B4A03B328029}"/>
          </ac:picMkLst>
        </pc:picChg>
        <pc:picChg chg="del">
          <ac:chgData name="Genaro Troiano" userId="f71c3b0e-ed33-4c9f-9f1b-24896d284439" providerId="ADAL" clId="{DED6EFF8-5DEA-4CB7-9D12-BC5B60B70E14}" dt="2021-05-11T13:12:29.901" v="4363" actId="478"/>
          <ac:picMkLst>
            <pc:docMk/>
            <pc:sldMk cId="1907499181" sldId="3332"/>
            <ac:picMk id="34" creationId="{639273AA-2338-4C9F-9204-FACB94BB893F}"/>
          </ac:picMkLst>
        </pc:picChg>
        <pc:picChg chg="del">
          <ac:chgData name="Genaro Troiano" userId="f71c3b0e-ed33-4c9f-9f1b-24896d284439" providerId="ADAL" clId="{DED6EFF8-5DEA-4CB7-9D12-BC5B60B70E14}" dt="2021-05-11T13:12:25.911" v="4360" actId="478"/>
          <ac:picMkLst>
            <pc:docMk/>
            <pc:sldMk cId="1907499181" sldId="3332"/>
            <ac:picMk id="40" creationId="{5952DF0E-3661-4F49-8D6E-B00B5E663BAB}"/>
          </ac:picMkLst>
        </pc:picChg>
        <pc:picChg chg="del">
          <ac:chgData name="Genaro Troiano" userId="f71c3b0e-ed33-4c9f-9f1b-24896d284439" providerId="ADAL" clId="{DED6EFF8-5DEA-4CB7-9D12-BC5B60B70E14}" dt="2021-05-11T13:12:25.911" v="4360" actId="478"/>
          <ac:picMkLst>
            <pc:docMk/>
            <pc:sldMk cId="1907499181" sldId="3332"/>
            <ac:picMk id="46" creationId="{42167925-429D-4E03-94EA-04098AEF4D5E}"/>
          </ac:picMkLst>
        </pc:picChg>
        <pc:picChg chg="del">
          <ac:chgData name="Genaro Troiano" userId="f71c3b0e-ed33-4c9f-9f1b-24896d284439" providerId="ADAL" clId="{DED6EFF8-5DEA-4CB7-9D12-BC5B60B70E14}" dt="2021-05-11T13:12:28.469" v="4362" actId="478"/>
          <ac:picMkLst>
            <pc:docMk/>
            <pc:sldMk cId="1907499181" sldId="3332"/>
            <ac:picMk id="49" creationId="{43835C07-D88A-4E98-8304-15467120AAB7}"/>
          </ac:picMkLst>
        </pc:picChg>
        <pc:cxnChg chg="del">
          <ac:chgData name="Genaro Troiano" userId="f71c3b0e-ed33-4c9f-9f1b-24896d284439" providerId="ADAL" clId="{DED6EFF8-5DEA-4CB7-9D12-BC5B60B70E14}" dt="2021-05-11T13:12:25.911" v="4360" actId="478"/>
          <ac:cxnSpMkLst>
            <pc:docMk/>
            <pc:sldMk cId="1907499181" sldId="3332"/>
            <ac:cxnSpMk id="4" creationId="{87AB7284-3340-4BF3-A1FA-561DE483A601}"/>
          </ac:cxnSpMkLst>
        </pc:cxnChg>
        <pc:cxnChg chg="mod">
          <ac:chgData name="Genaro Troiano" userId="f71c3b0e-ed33-4c9f-9f1b-24896d284439" providerId="ADAL" clId="{DED6EFF8-5DEA-4CB7-9D12-BC5B60B70E14}" dt="2021-05-11T14:00:01.785" v="4960" actId="164"/>
          <ac:cxnSpMkLst>
            <pc:docMk/>
            <pc:sldMk cId="1907499181" sldId="3332"/>
            <ac:cxnSpMk id="6" creationId="{FC8A9C53-F9E5-43CB-9DEB-1BF896368251}"/>
          </ac:cxnSpMkLst>
        </pc:cxnChg>
        <pc:cxnChg chg="del">
          <ac:chgData name="Genaro Troiano" userId="f71c3b0e-ed33-4c9f-9f1b-24896d284439" providerId="ADAL" clId="{DED6EFF8-5DEA-4CB7-9D12-BC5B60B70E14}" dt="2021-05-11T13:12:25.911" v="4360" actId="478"/>
          <ac:cxnSpMkLst>
            <pc:docMk/>
            <pc:sldMk cId="1907499181" sldId="3332"/>
            <ac:cxnSpMk id="22" creationId="{7FDD77FB-E8CD-4044-A870-FBD3EC35F9D2}"/>
          </ac:cxnSpMkLst>
        </pc:cxnChg>
      </pc:sldChg>
      <pc:sldChg chg="addSp modSp add mod ord">
        <pc:chgData name="Genaro Troiano" userId="f71c3b0e-ed33-4c9f-9f1b-24896d284439" providerId="ADAL" clId="{DED6EFF8-5DEA-4CB7-9D12-BC5B60B70E14}" dt="2021-05-11T13:35:04.236" v="4675" actId="14100"/>
        <pc:sldMkLst>
          <pc:docMk/>
          <pc:sldMk cId="1227146309" sldId="3333"/>
        </pc:sldMkLst>
        <pc:spChg chg="mod">
          <ac:chgData name="Genaro Troiano" userId="f71c3b0e-ed33-4c9f-9f1b-24896d284439" providerId="ADAL" clId="{DED6EFF8-5DEA-4CB7-9D12-BC5B60B70E14}" dt="2021-05-11T13:31:49.786" v="4668" actId="1076"/>
          <ac:spMkLst>
            <pc:docMk/>
            <pc:sldMk cId="1227146309" sldId="3333"/>
            <ac:spMk id="23" creationId="{3EAF0AB2-348D-4DE6-BE79-9F962E3C1B14}"/>
          </ac:spMkLst>
        </pc:spChg>
        <pc:cxnChg chg="add mod">
          <ac:chgData name="Genaro Troiano" userId="f71c3b0e-ed33-4c9f-9f1b-24896d284439" providerId="ADAL" clId="{DED6EFF8-5DEA-4CB7-9D12-BC5B60B70E14}" dt="2021-05-11T13:32:01.080" v="4670" actId="14100"/>
          <ac:cxnSpMkLst>
            <pc:docMk/>
            <pc:sldMk cId="1227146309" sldId="3333"/>
            <ac:cxnSpMk id="4" creationId="{F2A1DB6F-C58D-448D-BFE6-FC55EF8589BD}"/>
          </ac:cxnSpMkLst>
        </pc:cxnChg>
        <pc:cxnChg chg="add mod">
          <ac:chgData name="Genaro Troiano" userId="f71c3b0e-ed33-4c9f-9f1b-24896d284439" providerId="ADAL" clId="{DED6EFF8-5DEA-4CB7-9D12-BC5B60B70E14}" dt="2021-05-11T13:35:04.236" v="4675" actId="14100"/>
          <ac:cxnSpMkLst>
            <pc:docMk/>
            <pc:sldMk cId="1227146309" sldId="3333"/>
            <ac:cxnSpMk id="12" creationId="{FDC6FF59-1B23-46BB-86E7-39F939143B30}"/>
          </ac:cxnSpMkLst>
        </pc:cxnChg>
      </pc:sldChg>
      <pc:sldChg chg="addSp delSp modSp add mod">
        <pc:chgData name="Genaro Troiano" userId="f71c3b0e-ed33-4c9f-9f1b-24896d284439" providerId="ADAL" clId="{DED6EFF8-5DEA-4CB7-9D12-BC5B60B70E14}" dt="2021-05-11T17:32:04.615" v="5840" actId="20577"/>
        <pc:sldMkLst>
          <pc:docMk/>
          <pc:sldMk cId="584003190" sldId="3334"/>
        </pc:sldMkLst>
        <pc:spChg chg="add mod">
          <ac:chgData name="Genaro Troiano" userId="f71c3b0e-ed33-4c9f-9f1b-24896d284439" providerId="ADAL" clId="{DED6EFF8-5DEA-4CB7-9D12-BC5B60B70E14}" dt="2021-05-11T17:27:09.261" v="5657" actId="1035"/>
          <ac:spMkLst>
            <pc:docMk/>
            <pc:sldMk cId="584003190" sldId="3334"/>
            <ac:spMk id="2" creationId="{A58D537C-DCCD-4015-B066-7176D551D3CC}"/>
          </ac:spMkLst>
        </pc:spChg>
        <pc:spChg chg="mod">
          <ac:chgData name="Genaro Troiano" userId="f71c3b0e-ed33-4c9f-9f1b-24896d284439" providerId="ADAL" clId="{DED6EFF8-5DEA-4CB7-9D12-BC5B60B70E14}" dt="2021-05-11T17:04:03.060" v="5548" actId="6549"/>
          <ac:spMkLst>
            <pc:docMk/>
            <pc:sldMk cId="584003190" sldId="3334"/>
            <ac:spMk id="8" creationId="{DD518A71-DD3E-47C6-8F7B-9DC00D903B59}"/>
          </ac:spMkLst>
        </pc:spChg>
        <pc:spChg chg="mod">
          <ac:chgData name="Genaro Troiano" userId="f71c3b0e-ed33-4c9f-9f1b-24896d284439" providerId="ADAL" clId="{DED6EFF8-5DEA-4CB7-9D12-BC5B60B70E14}" dt="2021-05-11T17:32:04.615" v="5840" actId="20577"/>
          <ac:spMkLst>
            <pc:docMk/>
            <pc:sldMk cId="584003190" sldId="3334"/>
            <ac:spMk id="11" creationId="{9F02A750-69E3-4228-A5AE-EAA24DF791EB}"/>
          </ac:spMkLst>
        </pc:spChg>
        <pc:grpChg chg="del">
          <ac:chgData name="Genaro Troiano" userId="f71c3b0e-ed33-4c9f-9f1b-24896d284439" providerId="ADAL" clId="{DED6EFF8-5DEA-4CB7-9D12-BC5B60B70E14}" dt="2021-05-11T17:26:10.471" v="5645" actId="478"/>
          <ac:grpSpMkLst>
            <pc:docMk/>
            <pc:sldMk cId="584003190" sldId="3334"/>
            <ac:grpSpMk id="24" creationId="{D1007D83-A7C1-49B5-B633-F3B2F07C0720}"/>
          </ac:grpSpMkLst>
        </pc:grpChg>
        <pc:picChg chg="topLvl">
          <ac:chgData name="Genaro Troiano" userId="f71c3b0e-ed33-4c9f-9f1b-24896d284439" providerId="ADAL" clId="{DED6EFF8-5DEA-4CB7-9D12-BC5B60B70E14}" dt="2021-05-11T17:26:10.471" v="5645" actId="478"/>
          <ac:picMkLst>
            <pc:docMk/>
            <pc:sldMk cId="584003190" sldId="3334"/>
            <ac:picMk id="5" creationId="{9533C1E9-4AAC-4ED7-8F5B-045334198EE2}"/>
          </ac:picMkLst>
        </pc:picChg>
        <pc:picChg chg="add del mod">
          <ac:chgData name="Genaro Troiano" userId="f71c3b0e-ed33-4c9f-9f1b-24896d284439" providerId="ADAL" clId="{DED6EFF8-5DEA-4CB7-9D12-BC5B60B70E14}" dt="2021-05-11T17:24:17.222" v="5642" actId="478"/>
          <ac:picMkLst>
            <pc:docMk/>
            <pc:sldMk cId="584003190" sldId="3334"/>
            <ac:picMk id="9" creationId="{7F02C49D-2ACA-4F88-8020-04C609FB7A09}"/>
          </ac:picMkLst>
        </pc:picChg>
        <pc:picChg chg="add mod">
          <ac:chgData name="Genaro Troiano" userId="f71c3b0e-ed33-4c9f-9f1b-24896d284439" providerId="ADAL" clId="{DED6EFF8-5DEA-4CB7-9D12-BC5B60B70E14}" dt="2021-05-11T17:31:16.441" v="5749" actId="14100"/>
          <ac:picMkLst>
            <pc:docMk/>
            <pc:sldMk cId="584003190" sldId="3334"/>
            <ac:picMk id="13" creationId="{91EEFFD7-F295-47AE-A259-6D0D70014F09}"/>
          </ac:picMkLst>
        </pc:picChg>
        <pc:picChg chg="add del mod modCrop">
          <ac:chgData name="Genaro Troiano" userId="f71c3b0e-ed33-4c9f-9f1b-24896d284439" providerId="ADAL" clId="{DED6EFF8-5DEA-4CB7-9D12-BC5B60B70E14}" dt="2021-05-11T17:28:03.589" v="5728" actId="478"/>
          <ac:picMkLst>
            <pc:docMk/>
            <pc:sldMk cId="584003190" sldId="3334"/>
            <ac:picMk id="15" creationId="{B686C47B-28F5-4FEA-B244-0F8014ABF171}"/>
          </ac:picMkLst>
        </pc:picChg>
        <pc:picChg chg="add mod">
          <ac:chgData name="Genaro Troiano" userId="f71c3b0e-ed33-4c9f-9f1b-24896d284439" providerId="ADAL" clId="{DED6EFF8-5DEA-4CB7-9D12-BC5B60B70E14}" dt="2021-05-11T17:31:19.958" v="5750" actId="14100"/>
          <ac:picMkLst>
            <pc:docMk/>
            <pc:sldMk cId="584003190" sldId="3334"/>
            <ac:picMk id="17" creationId="{1436E9CF-CB41-443F-981A-AB63EF3DB6B3}"/>
          </ac:picMkLst>
        </pc:picChg>
        <pc:picChg chg="del topLvl">
          <ac:chgData name="Genaro Troiano" userId="f71c3b0e-ed33-4c9f-9f1b-24896d284439" providerId="ADAL" clId="{DED6EFF8-5DEA-4CB7-9D12-BC5B60B70E14}" dt="2021-05-11T17:26:10.471" v="5645" actId="478"/>
          <ac:picMkLst>
            <pc:docMk/>
            <pc:sldMk cId="584003190" sldId="3334"/>
            <ac:picMk id="21" creationId="{96769287-03D8-4F55-BF15-77C094456D49}"/>
          </ac:picMkLst>
        </pc:picChg>
        <pc:cxnChg chg="mod ord">
          <ac:chgData name="Genaro Troiano" userId="f71c3b0e-ed33-4c9f-9f1b-24896d284439" providerId="ADAL" clId="{DED6EFF8-5DEA-4CB7-9D12-BC5B60B70E14}" dt="2021-05-11T17:28:47.810" v="5748" actId="166"/>
          <ac:cxnSpMkLst>
            <pc:docMk/>
            <pc:sldMk cId="584003190" sldId="3334"/>
            <ac:cxnSpMk id="22" creationId="{7FDD77FB-E8CD-4044-A870-FBD3EC35F9D2}"/>
          </ac:cxnSpMkLst>
        </pc:cxnChg>
      </pc:sldChg>
      <pc:sldMasterChg chg="delSldLayout">
        <pc:chgData name="Genaro Troiano" userId="f71c3b0e-ed33-4c9f-9f1b-24896d284439" providerId="ADAL" clId="{DED6EFF8-5DEA-4CB7-9D12-BC5B60B70E14}" dt="2021-05-11T17:37:46.924" v="6090" actId="47"/>
        <pc:sldMasterMkLst>
          <pc:docMk/>
          <pc:sldMasterMk cId="1372789020" sldId="2147483648"/>
        </pc:sldMasterMkLst>
        <pc:sldLayoutChg chg="del">
          <pc:chgData name="Genaro Troiano" userId="f71c3b0e-ed33-4c9f-9f1b-24896d284439" providerId="ADAL" clId="{DED6EFF8-5DEA-4CB7-9D12-BC5B60B70E14}" dt="2021-05-11T17:37:46.924" v="6090" actId="47"/>
          <pc:sldLayoutMkLst>
            <pc:docMk/>
            <pc:sldMasterMk cId="1372789020" sldId="2147483648"/>
            <pc:sldLayoutMk cId="2797670173" sldId="2147483660"/>
          </pc:sldLayoutMkLst>
        </pc:sldLayoutChg>
      </pc:sldMasterChg>
    </pc:docChg>
  </pc:docChgLst>
  <pc:docChgLst>
    <pc:chgData name="Genaro Troiano" userId="S::genaro.troiano@91fintech.com.br::f71c3b0e-ed33-4c9f-9f1b-24896d284439" providerId="AD" clId="Web-{0A22A5F3-13E3-72B4-B226-EF83DEF34BD3}"/>
    <pc:docChg chg="modSld">
      <pc:chgData name="Genaro Troiano" userId="S::genaro.troiano@91fintech.com.br::f71c3b0e-ed33-4c9f-9f1b-24896d284439" providerId="AD" clId="Web-{0A22A5F3-13E3-72B4-B226-EF83DEF34BD3}" dt="2021-05-11T11:45:48.315" v="21" actId="20577"/>
      <pc:docMkLst>
        <pc:docMk/>
      </pc:docMkLst>
      <pc:sldChg chg="modSp">
        <pc:chgData name="Genaro Troiano" userId="S::genaro.troiano@91fintech.com.br::f71c3b0e-ed33-4c9f-9f1b-24896d284439" providerId="AD" clId="Web-{0A22A5F3-13E3-72B4-B226-EF83DEF34BD3}" dt="2021-05-11T11:44:40.330" v="18" actId="14100"/>
        <pc:sldMkLst>
          <pc:docMk/>
          <pc:sldMk cId="2476351796" sldId="256"/>
        </pc:sldMkLst>
        <pc:spChg chg="mod">
          <ac:chgData name="Genaro Troiano" userId="S::genaro.troiano@91fintech.com.br::f71c3b0e-ed33-4c9f-9f1b-24896d284439" providerId="AD" clId="Web-{0A22A5F3-13E3-72B4-B226-EF83DEF34BD3}" dt="2021-05-11T11:44:40.330" v="18" actId="14100"/>
          <ac:spMkLst>
            <pc:docMk/>
            <pc:sldMk cId="2476351796" sldId="256"/>
            <ac:spMk id="2" creationId="{803DA709-3FAB-47B6-9FCC-5EFFA186F9F7}"/>
          </ac:spMkLst>
        </pc:spChg>
      </pc:sldChg>
      <pc:sldChg chg="modSp">
        <pc:chgData name="Genaro Troiano" userId="S::genaro.troiano@91fintech.com.br::f71c3b0e-ed33-4c9f-9f1b-24896d284439" providerId="AD" clId="Web-{0A22A5F3-13E3-72B4-B226-EF83DEF34BD3}" dt="2021-05-11T11:45:48.315" v="21" actId="20577"/>
        <pc:sldMkLst>
          <pc:docMk/>
          <pc:sldMk cId="179795015" sldId="3316"/>
        </pc:sldMkLst>
        <pc:spChg chg="mod">
          <ac:chgData name="Genaro Troiano" userId="S::genaro.troiano@91fintech.com.br::f71c3b0e-ed33-4c9f-9f1b-24896d284439" providerId="AD" clId="Web-{0A22A5F3-13E3-72B4-B226-EF83DEF34BD3}" dt="2021-05-11T11:45:48.315" v="21" actId="20577"/>
          <ac:spMkLst>
            <pc:docMk/>
            <pc:sldMk cId="179795015" sldId="3316"/>
            <ac:spMk id="23" creationId="{3EAF0AB2-348D-4DE6-BE79-9F962E3C1B1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900488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052AA-B5F8-430F-98CA-FC8623DA0678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7100" cy="3379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8975" y="4821238"/>
            <a:ext cx="5508625" cy="39433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900488" y="9515475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D5C57-8C6B-4B99-A9AA-208D8B9EA1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104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BC73C-DFF2-49B1-A3EE-B0C4128E1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222528-8931-4DF1-9D77-7A608A0CC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C2AA01-FC8D-4951-9FA7-21BBE032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11/05/2021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0B9C3A-16DE-4AED-8FEB-1F9BD4694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BDBB17-8470-498D-8B48-428A2AE7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848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0DB7E-4E7D-4ABE-B1DF-A6290EFA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C0E374F-58F6-49A7-9A71-88CA0BB75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0364A4-4177-4A85-A143-3F78FAB58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11/05/2021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414521-9EE4-40FD-93B9-4DD91377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F8AA05-A74B-4404-9AD0-97EBDAA3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50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07FD1A-E30C-414F-BB6A-E260AD983B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92D92B8-7B68-47D5-9FD7-08E74FE00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208737-AC24-477F-87BB-25E0706C1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11/05/2021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6B3BDA-C9BF-4CD4-BBB7-F91B4076E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27C398-19EF-4F09-B50B-BEBDEFCE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889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31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A0380-483E-4139-8F97-B5273F12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1373B-B191-4A36-B2CC-7065AD6C8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265257-7BEC-47E4-BABC-457AEEA5A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11/05/2021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8D0ED3-F515-4618-9BE4-731295C35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B3BED6-EBBF-4F48-B816-8D8785A3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0539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F2A4D-6BEC-4903-A6B4-01C40348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D7C2D2-4B7E-48C4-878D-76659DD3E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E61E26-0FAC-4FCA-9B1E-4F7489E1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11/05/2021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32FEE0-CF65-4DC2-A363-1730004B4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372376-AC52-4683-8DD1-916D6E41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374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DF537-56E7-4727-8028-B0B807A1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54D7B0-BE34-4E69-97E2-9386CAE92D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F4F84B-36C1-45FA-BBED-52AC67936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DB31F6-483C-4BC2-9E26-8E41ADFB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11/05/2021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0C34FC-7EEB-41A5-AD55-E9A5761F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AE62B73-FF1E-411E-9103-49438254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9388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78167-8645-4878-A873-6F1AECAB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1E1D26-43D2-4252-97BD-15A36B8C5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21C08A-07F9-4205-ACEF-E1E3C6125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086456F-14C1-4DF8-A374-F64EF1FEE1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244F622-D0EE-43AA-9FFD-E91BC90FE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1267C5F-7CB4-4C85-ACBF-99CF56FA4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11/05/2021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EB99EE1-8184-47F8-8213-0EB6174AB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9959AB6-838A-4BBF-B640-5D9F4B3B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415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9616A-92F2-4395-B9AE-8AD86726E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B7A2BC7-DAA8-4918-8528-C1E2BF97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11/05/2021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F8262B7-532A-4167-86A0-DEBFF9F0D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E36FB2-084A-4B4D-B7CE-E2B55BB98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463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68CD340-19FC-48CB-A5B8-090877839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11/05/2021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32D1AAF-488C-4238-B271-22DE5CB39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DCBAAE-4011-4F81-983A-8DC34378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747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1F946-0526-4B85-A665-14FDB14A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587A50-9ECA-4D9D-A4F3-555166789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E3AF46-FDB4-49AA-903D-3CE3C84FD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95167A-9457-4451-904D-5E643DD9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11/05/2021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FE7F5D-D26A-42B6-8B1C-673277D5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5029B9-7833-4D2C-86D2-351869DC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404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02E57-B44E-4211-8956-10A4F0BF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C33556-7074-41E5-BCAE-060055346B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B1D4CF6-AD73-4665-97E8-5F854D055C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57474F-9518-4988-BC5B-B084AA690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7C07-C42B-4E6E-B7DF-3A01306A25B4}" type="datetimeFigureOut">
              <a:rPr lang="pt-BR" smtClean="0"/>
              <a:t>11/05/2021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667FBC-AEA4-40A6-9289-D0CE74979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B4C55F-7150-4A89-891F-CE13173E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6DACF-104B-42C3-A17B-74835458C4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620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14A428F-123F-4EE8-8B12-287209266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BF54E1-60F9-4068-AE3F-8AFA3400C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D668A8-8767-41B7-8927-58D523EFF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57C07-C42B-4E6E-B7DF-3A01306A25B4}" type="datetimeFigureOut">
              <a:rPr lang="pt-BR" smtClean="0"/>
              <a:t>11/05/2021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F57FAA-29EB-4463-8BDD-03BC3397A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E09B0D-AD64-44F6-96CC-7057B1F84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6DACF-104B-42C3-A17B-74835458C4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278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4.svg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4.svg"/><Relationship Id="rId7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sv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4.svg"/><Relationship Id="rId7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emf"/><Relationship Id="rId4" Type="http://schemas.openxmlformats.org/officeDocument/2006/relationships/image" Target="../media/image15.png"/><Relationship Id="rId9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4.sv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D3D45-9AA1-451E-A25C-9CAA6BE9F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0" b="92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3DA709-3FAB-47B6-9FCC-5EFFA186F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9621" y="3231931"/>
            <a:ext cx="4004441" cy="1821356"/>
          </a:xfrm>
        </p:spPr>
        <p:txBody>
          <a:bodyPr>
            <a:normAutofit/>
          </a:bodyPr>
          <a:lstStyle/>
          <a:p>
            <a:r>
              <a:rPr lang="pt-BR" sz="5400" b="1" dirty="0" err="1">
                <a:solidFill>
                  <a:schemeClr val="accent2">
                    <a:lumMod val="75000"/>
                  </a:schemeClr>
                </a:solidFill>
              </a:rPr>
              <a:t>Pechinchador</a:t>
            </a:r>
            <a:endParaRPr lang="pt-BR" sz="5400" b="1" dirty="0" err="1">
              <a:solidFill>
                <a:schemeClr val="accent2">
                  <a:lumMod val="75000"/>
                </a:schemeClr>
              </a:solidFill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9891DD-DB57-4B21-A17C-281F106C5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pt-BR" sz="2800" b="1" dirty="0"/>
              <a:t>SUPP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351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518A71-DD3E-47C6-8F7B-9DC00D903B59}"/>
              </a:ext>
            </a:extLst>
          </p:cNvPr>
          <p:cNvSpPr txBox="1"/>
          <p:nvPr/>
        </p:nvSpPr>
        <p:spPr>
          <a:xfrm>
            <a:off x="839267" y="168538"/>
            <a:ext cx="214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T2 – PARÂMETROS DE EXCLUSIVIDADE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a parametrização de exclusividade de entrega para determinados parceiros a partir do destinatário, UF, Região, Cidade e percentual de exclusividade concedida;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GRID possui a coluna de AÇÃO para EDIÇÃO dos valores cadastrados;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botão NOVO habilita a inclusão de uma nova EXCLUSIVIDADE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D6B2581-A21D-464E-BF92-593CD9DC3171}"/>
              </a:ext>
            </a:extLst>
          </p:cNvPr>
          <p:cNvGrpSpPr/>
          <p:nvPr/>
        </p:nvGrpSpPr>
        <p:grpSpPr>
          <a:xfrm>
            <a:off x="3014362" y="0"/>
            <a:ext cx="9194911" cy="6858000"/>
            <a:chOff x="3014362" y="0"/>
            <a:chExt cx="9194911" cy="685800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8324468-FF2B-45CB-B845-024ECB8F9683}"/>
                </a:ext>
              </a:extLst>
            </p:cNvPr>
            <p:cNvSpPr/>
            <p:nvPr/>
          </p:nvSpPr>
          <p:spPr>
            <a:xfrm>
              <a:off x="4550847" y="348292"/>
              <a:ext cx="7596351" cy="6123387"/>
            </a:xfrm>
            <a:prstGeom prst="rect">
              <a:avLst/>
            </a:prstGeom>
            <a:solidFill>
              <a:schemeClr val="bg1">
                <a:lumMod val="85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C8A9C53-F9E5-43CB-9DEB-1BF896368251}"/>
                </a:ext>
              </a:extLst>
            </p:cNvPr>
            <p:cNvCxnSpPr>
              <a:cxnSpLocks/>
            </p:cNvCxnSpPr>
            <p:nvPr/>
          </p:nvCxnSpPr>
          <p:spPr>
            <a:xfrm>
              <a:off x="3014362" y="0"/>
              <a:ext cx="0" cy="685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87AB7284-3340-4BF3-A1FA-561DE483A601}"/>
                </a:ext>
              </a:extLst>
            </p:cNvPr>
            <p:cNvCxnSpPr/>
            <p:nvPr/>
          </p:nvCxnSpPr>
          <p:spPr>
            <a:xfrm>
              <a:off x="12113623" y="1558274"/>
              <a:ext cx="0" cy="2231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7FDD77FB-E8CD-4044-A870-FBD3EC35F9D2}"/>
                </a:ext>
              </a:extLst>
            </p:cNvPr>
            <p:cNvCxnSpPr>
              <a:cxnSpLocks/>
            </p:cNvCxnSpPr>
            <p:nvPr/>
          </p:nvCxnSpPr>
          <p:spPr>
            <a:xfrm>
              <a:off x="4587438" y="6072074"/>
              <a:ext cx="74012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6769287-03D8-4F55-BF15-77C09445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712" y="5010319"/>
              <a:ext cx="2447925" cy="333375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6CF6F44E-0D07-4786-96BB-8B1C3CEA9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5614" y="46481"/>
              <a:ext cx="9124950" cy="409575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39273AA-2338-4C9F-9204-FACB94BB8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4323" y="6424920"/>
              <a:ext cx="9124950" cy="4191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29C7B822-C3B1-49D9-8247-45D9814D9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0336" b="-9582"/>
            <a:stretch/>
          </p:blipFill>
          <p:spPr>
            <a:xfrm>
              <a:off x="4587438" y="504114"/>
              <a:ext cx="7378984" cy="302691"/>
            </a:xfrm>
            <a:prstGeom prst="rect">
              <a:avLst/>
            </a:prstGeom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9E7D6308-11FF-4371-BD82-DB073B459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4705" y="823662"/>
              <a:ext cx="7677150" cy="4000500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ED3DF90E-A386-4B27-86F9-2EEB6B0C5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0162" y="463505"/>
              <a:ext cx="1476375" cy="524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091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a parametrização de exclusividade de entrega para determinados parceiros a partir da UF, cidade;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GRID possui a coluna de AÇÃO para EDIÇÃO dos valores cadastrados;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botão NOVO habilita a inclusão de uma nova EXCLUSIVIDADE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E2732F-093B-45C3-A238-8D651E0EF249}"/>
              </a:ext>
            </a:extLst>
          </p:cNvPr>
          <p:cNvGrpSpPr/>
          <p:nvPr/>
        </p:nvGrpSpPr>
        <p:grpSpPr>
          <a:xfrm>
            <a:off x="3014362" y="0"/>
            <a:ext cx="9194911" cy="6858000"/>
            <a:chOff x="3014362" y="0"/>
            <a:chExt cx="9194911" cy="685800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8324468-FF2B-45CB-B845-024ECB8F9683}"/>
                </a:ext>
              </a:extLst>
            </p:cNvPr>
            <p:cNvSpPr/>
            <p:nvPr/>
          </p:nvSpPr>
          <p:spPr>
            <a:xfrm>
              <a:off x="4550847" y="348292"/>
              <a:ext cx="7596351" cy="6123387"/>
            </a:xfrm>
            <a:prstGeom prst="rect">
              <a:avLst/>
            </a:prstGeom>
            <a:solidFill>
              <a:schemeClr val="bg1">
                <a:lumMod val="85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C8A9C53-F9E5-43CB-9DEB-1BF896368251}"/>
                </a:ext>
              </a:extLst>
            </p:cNvPr>
            <p:cNvCxnSpPr>
              <a:cxnSpLocks/>
            </p:cNvCxnSpPr>
            <p:nvPr/>
          </p:nvCxnSpPr>
          <p:spPr>
            <a:xfrm>
              <a:off x="3014362" y="0"/>
              <a:ext cx="0" cy="685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87AB7284-3340-4BF3-A1FA-561DE483A601}"/>
                </a:ext>
              </a:extLst>
            </p:cNvPr>
            <p:cNvCxnSpPr/>
            <p:nvPr/>
          </p:nvCxnSpPr>
          <p:spPr>
            <a:xfrm>
              <a:off x="12113623" y="1558274"/>
              <a:ext cx="0" cy="2231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6769287-03D8-4F55-BF15-77C09445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712" y="5010319"/>
              <a:ext cx="2447925" cy="333375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6CF6F44E-0D07-4786-96BB-8B1C3CEA9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5614" y="46481"/>
              <a:ext cx="9124950" cy="409575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39273AA-2338-4C9F-9204-FACB94BB8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4323" y="6424920"/>
              <a:ext cx="9124950" cy="419100"/>
            </a:xfrm>
            <a:prstGeom prst="rect">
              <a:avLst/>
            </a:prstGeom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63A23A28-A8E2-42BF-BDAD-02700F717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438" y="785925"/>
            <a:ext cx="6448425" cy="37242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911355C-6C8F-41B3-B4F2-E1BEBC5177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r="-13388"/>
          <a:stretch/>
        </p:blipFill>
        <p:spPr>
          <a:xfrm>
            <a:off x="4612099" y="491167"/>
            <a:ext cx="8505825" cy="26670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C099A8-706B-46CB-90FD-C38EA9B90E58}"/>
              </a:ext>
            </a:extLst>
          </p:cNvPr>
          <p:cNvSpPr txBox="1"/>
          <p:nvPr/>
        </p:nvSpPr>
        <p:spPr>
          <a:xfrm>
            <a:off x="839267" y="168538"/>
            <a:ext cx="214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T3 – PARÂMETROS DE EXCLUSIVIDADE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7D190E04-6184-4E92-8A67-00C11D005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0162" y="463505"/>
            <a:ext cx="14763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27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a parametrização de exclusividade de entrega para determinados parceiros a partir da UF, Região e CLIENTE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GRID possui a coluna de AÇÃO para EDIÇÃO dos valores cadastrados;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botão NOVO habilita a inclusão de uma nova EXCLUSIVIDADE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5993E56-F37D-4B40-B3D8-4F472EB101A9}"/>
              </a:ext>
            </a:extLst>
          </p:cNvPr>
          <p:cNvSpPr txBox="1"/>
          <p:nvPr/>
        </p:nvSpPr>
        <p:spPr>
          <a:xfrm>
            <a:off x="839267" y="168538"/>
            <a:ext cx="214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T4 – PARÂMETROS DE EXCLUSIVIDADE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D62E8E-ABE3-4B95-90B8-3B99235D01C0}"/>
              </a:ext>
            </a:extLst>
          </p:cNvPr>
          <p:cNvGrpSpPr/>
          <p:nvPr/>
        </p:nvGrpSpPr>
        <p:grpSpPr>
          <a:xfrm>
            <a:off x="3014362" y="0"/>
            <a:ext cx="9194911" cy="6858000"/>
            <a:chOff x="3014362" y="0"/>
            <a:chExt cx="9194911" cy="685800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8324468-FF2B-45CB-B845-024ECB8F9683}"/>
                </a:ext>
              </a:extLst>
            </p:cNvPr>
            <p:cNvSpPr/>
            <p:nvPr/>
          </p:nvSpPr>
          <p:spPr>
            <a:xfrm>
              <a:off x="4550847" y="348292"/>
              <a:ext cx="7596351" cy="6123387"/>
            </a:xfrm>
            <a:prstGeom prst="rect">
              <a:avLst/>
            </a:prstGeom>
            <a:solidFill>
              <a:schemeClr val="bg1">
                <a:lumMod val="85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C8A9C53-F9E5-43CB-9DEB-1BF896368251}"/>
                </a:ext>
              </a:extLst>
            </p:cNvPr>
            <p:cNvCxnSpPr>
              <a:cxnSpLocks/>
            </p:cNvCxnSpPr>
            <p:nvPr/>
          </p:nvCxnSpPr>
          <p:spPr>
            <a:xfrm>
              <a:off x="3014362" y="0"/>
              <a:ext cx="0" cy="685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87AB7284-3340-4BF3-A1FA-561DE483A601}"/>
                </a:ext>
              </a:extLst>
            </p:cNvPr>
            <p:cNvCxnSpPr/>
            <p:nvPr/>
          </p:nvCxnSpPr>
          <p:spPr>
            <a:xfrm>
              <a:off x="12113623" y="1558274"/>
              <a:ext cx="0" cy="2231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6769287-03D8-4F55-BF15-77C09445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712" y="5010319"/>
              <a:ext cx="2447925" cy="333375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6CF6F44E-0D07-4786-96BB-8B1C3CEA9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5614" y="46481"/>
              <a:ext cx="9124950" cy="409575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39273AA-2338-4C9F-9204-FACB94BB8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4323" y="6424920"/>
              <a:ext cx="9124950" cy="41910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D80705F1-8FDE-48E8-8FD0-469A2BCE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9556" y="792978"/>
              <a:ext cx="6448425" cy="3733800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11516E56-120A-4D4B-8374-D5C4120E0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12008" b="14846"/>
            <a:stretch/>
          </p:blipFill>
          <p:spPr>
            <a:xfrm>
              <a:off x="4620808" y="488990"/>
              <a:ext cx="7492814" cy="227105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63AD24C9-F8B8-4B9B-8B81-CE6488469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0162" y="463505"/>
              <a:ext cx="1476375" cy="524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4107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a parametrização de exclusividade de entrega para determinados parceiros a partir Do Tomador, Faixa e UF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GRID possui a coluna de AÇÃO para EDIÇÃO dos valores cadastrados;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botão NOVO habilita a inclusão de uma nova EXCLUSIVIDADE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5993E56-F37D-4B40-B3D8-4F472EB101A9}"/>
              </a:ext>
            </a:extLst>
          </p:cNvPr>
          <p:cNvSpPr txBox="1"/>
          <p:nvPr/>
        </p:nvSpPr>
        <p:spPr>
          <a:xfrm>
            <a:off x="839267" y="168538"/>
            <a:ext cx="214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T5 – PARÂMETROS DE EXCLUSIVIDADE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38E592-53C4-4859-9AF2-BA99C7F24AB4}"/>
              </a:ext>
            </a:extLst>
          </p:cNvPr>
          <p:cNvGrpSpPr/>
          <p:nvPr/>
        </p:nvGrpSpPr>
        <p:grpSpPr>
          <a:xfrm>
            <a:off x="3014362" y="0"/>
            <a:ext cx="10151364" cy="6858000"/>
            <a:chOff x="3014362" y="0"/>
            <a:chExt cx="10151364" cy="685800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8324468-FF2B-45CB-B845-024ECB8F9683}"/>
                </a:ext>
              </a:extLst>
            </p:cNvPr>
            <p:cNvSpPr/>
            <p:nvPr/>
          </p:nvSpPr>
          <p:spPr>
            <a:xfrm>
              <a:off x="4550847" y="348292"/>
              <a:ext cx="7596351" cy="6123387"/>
            </a:xfrm>
            <a:prstGeom prst="rect">
              <a:avLst/>
            </a:prstGeom>
            <a:solidFill>
              <a:schemeClr val="bg1">
                <a:lumMod val="85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C8A9C53-F9E5-43CB-9DEB-1BF896368251}"/>
                </a:ext>
              </a:extLst>
            </p:cNvPr>
            <p:cNvCxnSpPr>
              <a:cxnSpLocks/>
            </p:cNvCxnSpPr>
            <p:nvPr/>
          </p:nvCxnSpPr>
          <p:spPr>
            <a:xfrm>
              <a:off x="3014362" y="0"/>
              <a:ext cx="0" cy="685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Conector de Seta Reta 3">
              <a:extLst>
                <a:ext uri="{FF2B5EF4-FFF2-40B4-BE49-F238E27FC236}">
                  <a16:creationId xmlns:a16="http://schemas.microsoft.com/office/drawing/2014/main" id="{87AB7284-3340-4BF3-A1FA-561DE483A601}"/>
                </a:ext>
              </a:extLst>
            </p:cNvPr>
            <p:cNvCxnSpPr/>
            <p:nvPr/>
          </p:nvCxnSpPr>
          <p:spPr>
            <a:xfrm>
              <a:off x="12113623" y="1558274"/>
              <a:ext cx="0" cy="2231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6769287-03D8-4F55-BF15-77C09445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2712" y="5010319"/>
              <a:ext cx="2447925" cy="333375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6CF6F44E-0D07-4786-96BB-8B1C3CEA9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5614" y="46481"/>
              <a:ext cx="9124950" cy="409575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639273AA-2338-4C9F-9204-FACB94BB8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4323" y="6424920"/>
              <a:ext cx="9124950" cy="419100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C008B9F2-00AE-46D3-B96B-7B449A6D7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4650" y="838021"/>
              <a:ext cx="5353050" cy="3724275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2ABD9AD0-E431-4A76-87F2-DFE86F8A7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r="-14134"/>
            <a:stretch/>
          </p:blipFill>
          <p:spPr>
            <a:xfrm>
              <a:off x="4669426" y="475897"/>
              <a:ext cx="8496300" cy="276225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EBC97BFD-C6D7-49FE-863E-7A5011D8A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0162" y="463505"/>
              <a:ext cx="1476375" cy="524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6349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0" y="7645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a parametrização de AGENDAS POR DIA DE FATURAMENTO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GRID possui a coluna de AÇÃO para EDIÇÃO dos valores cadastrados;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botão NOVO habilita a inclusão de uma nova EXCLUSIVIDADE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8324468-FF2B-45CB-B845-024ECB8F9683}"/>
              </a:ext>
            </a:extLst>
          </p:cNvPr>
          <p:cNvSpPr/>
          <p:nvPr/>
        </p:nvSpPr>
        <p:spPr>
          <a:xfrm>
            <a:off x="4550847" y="348292"/>
            <a:ext cx="7596351" cy="6123387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7AB7284-3340-4BF3-A1FA-561DE483A601}"/>
              </a:ext>
            </a:extLst>
          </p:cNvPr>
          <p:cNvCxnSpPr/>
          <p:nvPr/>
        </p:nvCxnSpPr>
        <p:spPr>
          <a:xfrm>
            <a:off x="12113623" y="1558274"/>
            <a:ext cx="0" cy="223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6CF6F44E-0D07-4786-96BB-8B1C3CEA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14" y="46481"/>
            <a:ext cx="9124950" cy="409575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639273AA-2338-4C9F-9204-FACB94BB8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323" y="6424920"/>
            <a:ext cx="9124950" cy="41910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D5993E56-F37D-4B40-B3D8-4F472EB101A9}"/>
              </a:ext>
            </a:extLst>
          </p:cNvPr>
          <p:cNvSpPr txBox="1"/>
          <p:nvPr/>
        </p:nvSpPr>
        <p:spPr>
          <a:xfrm>
            <a:off x="839267" y="168538"/>
            <a:ext cx="214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T6 – PARÂMETROS DE EXCLUSIVIDADE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56DB0D8-B888-4324-ADAB-6ED68AB515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-12626"/>
          <a:stretch/>
        </p:blipFill>
        <p:spPr>
          <a:xfrm>
            <a:off x="4612099" y="469486"/>
            <a:ext cx="8448675" cy="2762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B915A84-953E-48D0-A10F-7E8097EF9B57}"/>
              </a:ext>
            </a:extLst>
          </p:cNvPr>
          <p:cNvGrpSpPr/>
          <p:nvPr/>
        </p:nvGrpSpPr>
        <p:grpSpPr>
          <a:xfrm>
            <a:off x="3014362" y="0"/>
            <a:ext cx="7846137" cy="6858000"/>
            <a:chOff x="3014362" y="0"/>
            <a:chExt cx="7846137" cy="6858000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C8A9C53-F9E5-43CB-9DEB-1BF896368251}"/>
                </a:ext>
              </a:extLst>
            </p:cNvPr>
            <p:cNvCxnSpPr>
              <a:cxnSpLocks/>
            </p:cNvCxnSpPr>
            <p:nvPr/>
          </p:nvCxnSpPr>
          <p:spPr>
            <a:xfrm>
              <a:off x="3014362" y="0"/>
              <a:ext cx="0" cy="685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6769287-03D8-4F55-BF15-77C09445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42712" y="5010319"/>
              <a:ext cx="2447925" cy="333375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FDEF35D-EB82-4143-94F9-A13C16F3C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12099" y="780013"/>
              <a:ext cx="6248400" cy="3200400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8DAF39EB-E602-49F7-AD13-07E3A38EE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0162" y="463505"/>
              <a:ext cx="1476375" cy="524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38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0" y="7645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8324468-FF2B-45CB-B845-024ECB8F9683}"/>
              </a:ext>
            </a:extLst>
          </p:cNvPr>
          <p:cNvSpPr/>
          <p:nvPr/>
        </p:nvSpPr>
        <p:spPr>
          <a:xfrm>
            <a:off x="4550847" y="348292"/>
            <a:ext cx="7596351" cy="6123387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7AB7284-3340-4BF3-A1FA-561DE483A601}"/>
              </a:ext>
            </a:extLst>
          </p:cNvPr>
          <p:cNvCxnSpPr/>
          <p:nvPr/>
        </p:nvCxnSpPr>
        <p:spPr>
          <a:xfrm>
            <a:off x="12113623" y="1558274"/>
            <a:ext cx="0" cy="223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6CF6F44E-0D07-4786-96BB-8B1C3CEA9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614" y="46481"/>
            <a:ext cx="9124950" cy="409575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639273AA-2338-4C9F-9204-FACB94BB8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323" y="6424920"/>
            <a:ext cx="9124950" cy="41910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D5993E56-F37D-4B40-B3D8-4F472EB101A9}"/>
              </a:ext>
            </a:extLst>
          </p:cNvPr>
          <p:cNvSpPr txBox="1"/>
          <p:nvPr/>
        </p:nvSpPr>
        <p:spPr>
          <a:xfrm>
            <a:off x="839267" y="168538"/>
            <a:ext cx="2140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T7 – RESULTADO DA ANÁLISE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56DB0D8-B888-4324-ADAB-6ED68AB515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-12626"/>
          <a:stretch/>
        </p:blipFill>
        <p:spPr>
          <a:xfrm>
            <a:off x="4612099" y="469486"/>
            <a:ext cx="8448675" cy="2762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B915A84-953E-48D0-A10F-7E8097EF9B57}"/>
              </a:ext>
            </a:extLst>
          </p:cNvPr>
          <p:cNvGrpSpPr/>
          <p:nvPr/>
        </p:nvGrpSpPr>
        <p:grpSpPr>
          <a:xfrm>
            <a:off x="3014362" y="0"/>
            <a:ext cx="7846137" cy="6858000"/>
            <a:chOff x="3014362" y="0"/>
            <a:chExt cx="7846137" cy="6858000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C8A9C53-F9E5-43CB-9DEB-1BF896368251}"/>
                </a:ext>
              </a:extLst>
            </p:cNvPr>
            <p:cNvCxnSpPr>
              <a:cxnSpLocks/>
            </p:cNvCxnSpPr>
            <p:nvPr/>
          </p:nvCxnSpPr>
          <p:spPr>
            <a:xfrm>
              <a:off x="3014362" y="0"/>
              <a:ext cx="0" cy="685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6769287-03D8-4F55-BF15-77C09445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42712" y="5010319"/>
              <a:ext cx="2447925" cy="333375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FDEF35D-EB82-4143-94F9-A13C16F3C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12099" y="780013"/>
              <a:ext cx="6248400" cy="3200400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8DAF39EB-E602-49F7-AD13-07E3A38EE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10162" y="463505"/>
              <a:ext cx="1476375" cy="5248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519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4D3D45-9AA1-451E-A25C-9CAA6BE9F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0" b="92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1CC984AF-5AE2-4074-988B-6B91BD742373}"/>
              </a:ext>
            </a:extLst>
          </p:cNvPr>
          <p:cNvSpPr/>
          <p:nvPr/>
        </p:nvSpPr>
        <p:spPr>
          <a:xfrm>
            <a:off x="7968041" y="2408221"/>
            <a:ext cx="3960000" cy="3960000"/>
          </a:xfrm>
          <a:prstGeom prst="ellipse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3DA709-3FAB-47B6-9FCC-5EFFA186F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9621" y="3231931"/>
            <a:ext cx="4004441" cy="1821356"/>
          </a:xfrm>
        </p:spPr>
        <p:txBody>
          <a:bodyPr>
            <a:normAutofit/>
          </a:bodyPr>
          <a:lstStyle/>
          <a:p>
            <a:r>
              <a:rPr lang="pt-BR" sz="5400" b="1" dirty="0">
                <a:solidFill>
                  <a:schemeClr val="accent2">
                    <a:lumMod val="75000"/>
                  </a:schemeClr>
                </a:solidFill>
              </a:rPr>
              <a:t>New Tracking</a:t>
            </a:r>
            <a:br>
              <a:rPr lang="pt-BR" sz="54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pt-BR" sz="3600" b="1" dirty="0" err="1">
                <a:solidFill>
                  <a:schemeClr val="accent2">
                    <a:lumMod val="75000"/>
                  </a:schemeClr>
                </a:solidFill>
              </a:rPr>
              <a:t>Last</a:t>
            </a:r>
            <a:r>
              <a:rPr lang="pt-BR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3600" b="1" dirty="0" err="1">
                <a:solidFill>
                  <a:schemeClr val="accent2">
                    <a:lumMod val="75000"/>
                  </a:schemeClr>
                </a:solidFill>
              </a:rPr>
              <a:t>Mile</a:t>
            </a:r>
            <a:r>
              <a:rPr lang="pt-BR" sz="3600" b="1" dirty="0">
                <a:solidFill>
                  <a:schemeClr val="accent2">
                    <a:lumMod val="75000"/>
                  </a:schemeClr>
                </a:solidFill>
              </a:rPr>
              <a:t> Console</a:t>
            </a:r>
            <a:endParaRPr lang="pt-BR" sz="3600" b="1" dirty="0">
              <a:solidFill>
                <a:schemeClr val="accent2">
                  <a:lumMod val="75000"/>
                </a:schemeClr>
              </a:solidFill>
              <a:cs typeface="Calibri Ligh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9891DD-DB57-4B21-A17C-281F106C5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pt-BR" sz="2800" b="1" dirty="0"/>
              <a:t>SUPP DATA</a:t>
            </a:r>
          </a:p>
        </p:txBody>
      </p:sp>
    </p:spTree>
    <p:extLst>
      <p:ext uri="{BB962C8B-B14F-4D97-AF65-F5344CB8AC3E}">
        <p14:creationId xmlns:p14="http://schemas.microsoft.com/office/powerpoint/2010/main" val="2720586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518A71-DD3E-47C6-8F7B-9DC00D903B59}"/>
              </a:ext>
            </a:extLst>
          </p:cNvPr>
          <p:cNvSpPr txBox="1"/>
          <p:nvPr/>
        </p:nvSpPr>
        <p:spPr>
          <a:xfrm>
            <a:off x="839267" y="168538"/>
            <a:ext cx="2140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T1 – </a:t>
            </a:r>
            <a:r>
              <a:rPr lang="pt-BR" sz="1200" b="1" dirty="0" err="1">
                <a:solidFill>
                  <a:schemeClr val="accent2"/>
                </a:solidFill>
              </a:rPr>
              <a:t>Last</a:t>
            </a:r>
            <a:r>
              <a:rPr lang="pt-BR" sz="1200" b="1" dirty="0">
                <a:solidFill>
                  <a:schemeClr val="accent2"/>
                </a:solidFill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</a:rPr>
              <a:t>Mile</a:t>
            </a:r>
            <a:r>
              <a:rPr lang="pt-BR" sz="1200" b="1" dirty="0">
                <a:solidFill>
                  <a:schemeClr val="accent2"/>
                </a:solidFill>
              </a:rPr>
              <a:t> Console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a relação de notas LAST MILE de entrega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Tela cessível por nova opção de menu “</a:t>
            </a:r>
            <a:r>
              <a:rPr lang="pt-BR" sz="1200" dirty="0" err="1"/>
              <a:t>Last</a:t>
            </a:r>
            <a:r>
              <a:rPr lang="pt-BR" sz="1200" dirty="0"/>
              <a:t> MILE”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Manter o mesmo conceito das demais consultas;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detalhe da JORNADA DA ENTREGA deverá estar acessível através do ÍCONE na coluna Ações do GRID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C8A9C53-F9E5-43CB-9DEB-1BF896368251}"/>
              </a:ext>
            </a:extLst>
          </p:cNvPr>
          <p:cNvCxnSpPr>
            <a:cxnSpLocks/>
          </p:cNvCxnSpPr>
          <p:nvPr/>
        </p:nvCxnSpPr>
        <p:spPr>
          <a:xfrm>
            <a:off x="3014362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73DE639-BD11-4A5A-9917-B56005681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362" y="-7589"/>
            <a:ext cx="9103350" cy="6858000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F2A1DB6F-C58D-448D-BFE6-FC55EF8589BD}"/>
              </a:ext>
            </a:extLst>
          </p:cNvPr>
          <p:cNvCxnSpPr>
            <a:cxnSpLocks/>
          </p:cNvCxnSpPr>
          <p:nvPr/>
        </p:nvCxnSpPr>
        <p:spPr>
          <a:xfrm flipV="1">
            <a:off x="1186004" y="1757263"/>
            <a:ext cx="1944077" cy="1749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DC6FF59-1B23-46BB-86E7-39F939143B30}"/>
              </a:ext>
            </a:extLst>
          </p:cNvPr>
          <p:cNvCxnSpPr>
            <a:cxnSpLocks/>
          </p:cNvCxnSpPr>
          <p:nvPr/>
        </p:nvCxnSpPr>
        <p:spPr>
          <a:xfrm flipV="1">
            <a:off x="2741691" y="2299580"/>
            <a:ext cx="1884630" cy="3040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146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518A71-DD3E-47C6-8F7B-9DC00D903B59}"/>
              </a:ext>
            </a:extLst>
          </p:cNvPr>
          <p:cNvSpPr txBox="1"/>
          <p:nvPr/>
        </p:nvSpPr>
        <p:spPr>
          <a:xfrm>
            <a:off x="839267" y="168538"/>
            <a:ext cx="2140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T1 – </a:t>
            </a:r>
            <a:r>
              <a:rPr lang="pt-BR" sz="1200" b="1" dirty="0" err="1">
                <a:solidFill>
                  <a:schemeClr val="accent2"/>
                </a:solidFill>
              </a:rPr>
              <a:t>Last</a:t>
            </a:r>
            <a:r>
              <a:rPr lang="pt-BR" sz="1200" b="1" dirty="0">
                <a:solidFill>
                  <a:schemeClr val="accent2"/>
                </a:solidFill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</a:rPr>
              <a:t>Mile</a:t>
            </a:r>
            <a:r>
              <a:rPr lang="pt-BR" sz="1200" b="1" dirty="0">
                <a:solidFill>
                  <a:schemeClr val="accent2"/>
                </a:solidFill>
              </a:rPr>
              <a:t> Detalhes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os detalhes da JORNADA de ENTREGA da NOTA;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Utiliza a própria tela de DETALHES da NOTA FISCAL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9EB62DE-FF70-4942-847C-A56CC05BE86B}"/>
              </a:ext>
            </a:extLst>
          </p:cNvPr>
          <p:cNvGrpSpPr/>
          <p:nvPr/>
        </p:nvGrpSpPr>
        <p:grpSpPr>
          <a:xfrm>
            <a:off x="3021450" y="0"/>
            <a:ext cx="9115063" cy="6858000"/>
            <a:chOff x="3021450" y="0"/>
            <a:chExt cx="9115063" cy="6858000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C8A9C53-F9E5-43CB-9DEB-1BF896368251}"/>
                </a:ext>
              </a:extLst>
            </p:cNvPr>
            <p:cNvCxnSpPr>
              <a:cxnSpLocks/>
            </p:cNvCxnSpPr>
            <p:nvPr/>
          </p:nvCxnSpPr>
          <p:spPr>
            <a:xfrm>
              <a:off x="3032468" y="0"/>
              <a:ext cx="0" cy="685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Imagem 11" descr="Interface gráfica do usuário, Aplicativo&#10;&#10;Descrição gerada automaticamente">
              <a:extLst>
                <a:ext uri="{FF2B5EF4-FFF2-40B4-BE49-F238E27FC236}">
                  <a16:creationId xmlns:a16="http://schemas.microsoft.com/office/drawing/2014/main" id="{6DE525D2-177A-4381-8E9B-B7C78F927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1450" y="0"/>
              <a:ext cx="9115063" cy="6858000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2871C6BF-4815-4ADB-A7A8-730EFEEBC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0436" y="2827322"/>
              <a:ext cx="7388285" cy="3645906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F3A38FC-4434-46F0-81D7-41F335FF777B}"/>
                </a:ext>
              </a:extLst>
            </p:cNvPr>
            <p:cNvSpPr/>
            <p:nvPr/>
          </p:nvSpPr>
          <p:spPr>
            <a:xfrm>
              <a:off x="4046898" y="2924269"/>
              <a:ext cx="7052650" cy="262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000" b="1" dirty="0" err="1">
                  <a:solidFill>
                    <a:schemeClr val="tx1"/>
                  </a:solidFill>
                </a:rPr>
                <a:t>Last</a:t>
              </a:r>
              <a:r>
                <a:rPr lang="pt-BR" sz="1000" b="1" dirty="0">
                  <a:solidFill>
                    <a:schemeClr val="tx1"/>
                  </a:solidFill>
                </a:rPr>
                <a:t> </a:t>
              </a:r>
              <a:r>
                <a:rPr lang="pt-BR" sz="1000" b="1" dirty="0" err="1">
                  <a:solidFill>
                    <a:schemeClr val="tx1"/>
                  </a:solidFill>
                </a:rPr>
                <a:t>Mile</a:t>
              </a:r>
              <a:r>
                <a:rPr lang="pt-BR" sz="1000" b="1" dirty="0">
                  <a:solidFill>
                    <a:schemeClr val="tx1"/>
                  </a:solidFill>
                </a:rPr>
                <a:t>                      Parceiro: </a:t>
              </a:r>
              <a:r>
                <a:rPr lang="pt-BR" sz="1000" dirty="0">
                  <a:solidFill>
                    <a:schemeClr val="tx1"/>
                  </a:solidFill>
                </a:rPr>
                <a:t>12345678901234567890                     </a:t>
              </a:r>
              <a:r>
                <a:rPr lang="pt-BR" sz="1000" b="1" dirty="0">
                  <a:solidFill>
                    <a:schemeClr val="tx1"/>
                  </a:solidFill>
                </a:rPr>
                <a:t>Motorista</a:t>
              </a:r>
              <a:r>
                <a:rPr lang="pt-BR" sz="1000" dirty="0">
                  <a:solidFill>
                    <a:schemeClr val="tx1"/>
                  </a:solidFill>
                </a:rPr>
                <a:t>: </a:t>
              </a:r>
              <a:r>
                <a:rPr lang="pt-BR" sz="1000" dirty="0" err="1">
                  <a:solidFill>
                    <a:schemeClr val="tx1"/>
                  </a:solidFill>
                </a:rPr>
                <a:t>abcdefghijklmnopqrstuvxyx</a:t>
              </a:r>
              <a:r>
                <a:rPr lang="pt-BR" sz="1000" b="1" dirty="0">
                  <a:solidFill>
                    <a:schemeClr val="tx1"/>
                  </a:solidFill>
                </a:rPr>
                <a:t>               </a:t>
              </a: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2702EAC3-46C7-4987-B966-4DD2D2CB95E2}"/>
                </a:ext>
              </a:extLst>
            </p:cNvPr>
            <p:cNvSpPr/>
            <p:nvPr/>
          </p:nvSpPr>
          <p:spPr>
            <a:xfrm>
              <a:off x="3973807" y="3364871"/>
              <a:ext cx="7189112" cy="28458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Retângulo 29">
            <a:extLst>
              <a:ext uri="{FF2B5EF4-FFF2-40B4-BE49-F238E27FC236}">
                <a16:creationId xmlns:a16="http://schemas.microsoft.com/office/drawing/2014/main" id="{8951BBDE-17CD-4647-A4F3-DE5FA236AD01}"/>
              </a:ext>
            </a:extLst>
          </p:cNvPr>
          <p:cNvSpPr/>
          <p:nvPr/>
        </p:nvSpPr>
        <p:spPr>
          <a:xfrm>
            <a:off x="4028792" y="2924269"/>
            <a:ext cx="7052650" cy="262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 err="1">
                <a:solidFill>
                  <a:schemeClr val="tx1"/>
                </a:solidFill>
              </a:rPr>
              <a:t>Last</a:t>
            </a:r>
            <a:r>
              <a:rPr lang="pt-BR" sz="1000" b="1" dirty="0">
                <a:solidFill>
                  <a:schemeClr val="tx1"/>
                </a:solidFill>
              </a:rPr>
              <a:t> </a:t>
            </a:r>
            <a:r>
              <a:rPr lang="pt-BR" sz="1000" b="1" dirty="0" err="1">
                <a:solidFill>
                  <a:schemeClr val="tx1"/>
                </a:solidFill>
              </a:rPr>
              <a:t>Mile</a:t>
            </a:r>
            <a:r>
              <a:rPr lang="pt-BR" sz="1000" b="1" dirty="0">
                <a:solidFill>
                  <a:schemeClr val="tx1"/>
                </a:solidFill>
              </a:rPr>
              <a:t>                      Parceiro: </a:t>
            </a:r>
            <a:r>
              <a:rPr lang="pt-BR" sz="1000" dirty="0">
                <a:solidFill>
                  <a:schemeClr val="tx1"/>
                </a:solidFill>
              </a:rPr>
              <a:t>12345678901234567890                     </a:t>
            </a:r>
            <a:r>
              <a:rPr lang="pt-BR" sz="1000" b="1" dirty="0">
                <a:solidFill>
                  <a:schemeClr val="tx1"/>
                </a:solidFill>
              </a:rPr>
              <a:t>Motorista</a:t>
            </a:r>
            <a:r>
              <a:rPr lang="pt-BR" sz="1000" dirty="0">
                <a:solidFill>
                  <a:schemeClr val="tx1"/>
                </a:solidFill>
              </a:rPr>
              <a:t>: 12345678901234567890</a:t>
            </a:r>
            <a:r>
              <a:rPr lang="pt-BR" sz="1000" b="1" dirty="0">
                <a:solidFill>
                  <a:schemeClr val="tx1"/>
                </a:solidFill>
              </a:rPr>
              <a:t>               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3E27AE0-EE96-445E-9047-2390AD972AD3}"/>
              </a:ext>
            </a:extLst>
          </p:cNvPr>
          <p:cNvSpPr/>
          <p:nvPr/>
        </p:nvSpPr>
        <p:spPr>
          <a:xfrm>
            <a:off x="4046898" y="3329417"/>
            <a:ext cx="7052650" cy="262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000" b="1" dirty="0">
                <a:solidFill>
                  <a:schemeClr val="tx1"/>
                </a:solidFill>
              </a:rPr>
              <a:t>Saída: </a:t>
            </a:r>
            <a:r>
              <a:rPr lang="pt-BR" sz="1000" dirty="0">
                <a:solidFill>
                  <a:schemeClr val="tx1"/>
                </a:solidFill>
              </a:rPr>
              <a:t>99:99:99</a:t>
            </a:r>
            <a:r>
              <a:rPr lang="pt-BR" sz="1000" b="1" dirty="0">
                <a:solidFill>
                  <a:schemeClr val="tx1"/>
                </a:solidFill>
              </a:rPr>
              <a:t>                                                                                              Chegada: </a:t>
            </a:r>
            <a:r>
              <a:rPr lang="pt-BR" sz="1000" dirty="0">
                <a:solidFill>
                  <a:schemeClr val="tx1"/>
                </a:solidFill>
              </a:rPr>
              <a:t>99:99:99</a:t>
            </a:r>
            <a:r>
              <a:rPr lang="pt-BR" sz="1000" b="1" dirty="0">
                <a:solidFill>
                  <a:schemeClr val="tx1"/>
                </a:solidFill>
              </a:rPr>
              <a:t>               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C9ADDFC-B3EC-49D2-B98C-D7608F25C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398" y="3770019"/>
            <a:ext cx="1920240" cy="2420112"/>
          </a:xfrm>
          <a:prstGeom prst="rect">
            <a:avLst/>
          </a:prstGeom>
        </p:spPr>
      </p:pic>
      <p:pic>
        <p:nvPicPr>
          <p:cNvPr id="33" name="Imagem 3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8B841DB5-5746-4FEE-950E-B4A03B3280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993" y="3743760"/>
            <a:ext cx="1670957" cy="247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99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AD6BA3C-D2F2-4677-BBD5-9B5A8747BE9F}"/>
              </a:ext>
            </a:extLst>
          </p:cNvPr>
          <p:cNvSpPr txBox="1"/>
          <p:nvPr/>
        </p:nvSpPr>
        <p:spPr>
          <a:xfrm>
            <a:off x="548640" y="615022"/>
            <a:ext cx="11016343" cy="4039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pt-BR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Telas</a:t>
            </a:r>
          </a:p>
          <a:p>
            <a:pPr algn="l"/>
            <a:r>
              <a:rPr lang="pt-BR" sz="1100" b="1" i="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&gt;&gt; Conectividade de Dados (entrada)</a:t>
            </a:r>
          </a:p>
          <a:p>
            <a:pPr algn="l">
              <a:spcAft>
                <a:spcPts val="1200"/>
              </a:spcAft>
            </a:pPr>
            <a:r>
              <a:rPr lang="pt-BR" sz="1100" b="1" dirty="0">
                <a:solidFill>
                  <a:schemeClr val="accent2"/>
                </a:solidFill>
                <a:latin typeface="Calibri" panose="020F0502020204030204" pitchFamily="34" charset="0"/>
              </a:rPr>
              <a:t>	</a:t>
            </a:r>
            <a:r>
              <a:rPr lang="pt-BR" sz="1100" b="1" i="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- Tela exibindo faturamento base com as informações de venda</a:t>
            </a:r>
          </a:p>
          <a:p>
            <a:pPr algn="l"/>
            <a:r>
              <a:rPr lang="pt-BR" sz="1100" b="1" i="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&gt;&gt; Flexibilidade de Parametrização</a:t>
            </a:r>
          </a:p>
          <a:p>
            <a:pPr algn="l">
              <a:spcAft>
                <a:spcPts val="1200"/>
              </a:spcAft>
            </a:pPr>
            <a:r>
              <a:rPr lang="pt-BR" sz="1100" b="1" dirty="0">
                <a:solidFill>
                  <a:schemeClr val="accent2"/>
                </a:solidFill>
                <a:latin typeface="Calibri" panose="020F0502020204030204" pitchFamily="34" charset="0"/>
              </a:rPr>
              <a:t>	</a:t>
            </a:r>
            <a:r>
              <a:rPr lang="pt-BR" sz="1100" b="1" i="0" dirty="0">
                <a:solidFill>
                  <a:schemeClr val="accent2"/>
                </a:solidFill>
                <a:effectLst/>
                <a:latin typeface="Calibri" panose="020F0502020204030204" pitchFamily="34" charset="0"/>
              </a:rPr>
              <a:t>- Níveis de parametrização (Critérios de Cliente, Destinatário e Fornecedor) Tela que exiba as possibilidade do sistema. Parâmetros em amarelo (aba "de Para")</a:t>
            </a:r>
          </a:p>
          <a:p>
            <a:r>
              <a:rPr lang="pt-BR" sz="1100" b="1" dirty="0">
                <a:solidFill>
                  <a:schemeClr val="accent2"/>
                </a:solidFill>
                <a:latin typeface="Calibri" panose="020F0502020204030204" pitchFamily="34" charset="0"/>
              </a:rPr>
              <a:t>&gt;&gt; Definição de Tipo de entrega</a:t>
            </a:r>
          </a:p>
          <a:p>
            <a:r>
              <a:rPr lang="pt-BR" sz="1100" b="1" dirty="0">
                <a:solidFill>
                  <a:schemeClr val="accent2"/>
                </a:solidFill>
                <a:latin typeface="Calibri" panose="020F0502020204030204" pitchFamily="34" charset="0"/>
              </a:rPr>
              <a:t>	- Resultados possíveis (Definição do tipo de entrega, Parceiro Ideal ou Alerta de Análise)  Consolidado de entregas tipo o resumo do "Comparador“</a:t>
            </a:r>
          </a:p>
          <a:p>
            <a:pPr algn="l"/>
            <a:endParaRPr lang="pt-BR" sz="11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11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&gt;&gt; Cadastro de Transportadores</a:t>
            </a:r>
          </a:p>
          <a:p>
            <a:r>
              <a:rPr lang="pt-BR" sz="11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	</a:t>
            </a:r>
            <a:r>
              <a:rPr lang="pt-BR" sz="1100" b="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</a:rPr>
              <a:t>- ESTARÁ NO PROTÓTIPO GFRETES</a:t>
            </a:r>
            <a:endParaRPr lang="pt-BR" sz="1100" b="1" dirty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 algn="l"/>
            <a:endParaRPr lang="pt-BR" sz="11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pt-BR" sz="1100" dirty="0">
                <a:solidFill>
                  <a:srgbClr val="FF0000"/>
                </a:solidFill>
                <a:latin typeface="Calibri" panose="020F0502020204030204" pitchFamily="34" charset="0"/>
              </a:rPr>
              <a:t>POWER BI EMBEDED</a:t>
            </a:r>
          </a:p>
          <a:p>
            <a:pPr algn="l"/>
            <a:endParaRPr lang="pt-BR" sz="1100" b="1" i="0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r>
              <a:rPr lang="pt-BR" sz="1100" b="1" dirty="0">
                <a:solidFill>
                  <a:srgbClr val="FF0000"/>
                </a:solidFill>
                <a:latin typeface="Calibri" panose="020F0502020204030204" pitchFamily="34" charset="0"/>
              </a:rPr>
              <a:t> &gt;&gt; Perfil de Distribuição</a:t>
            </a:r>
          </a:p>
          <a:p>
            <a:r>
              <a:rPr lang="pt-BR" sz="1100" b="1" dirty="0">
                <a:solidFill>
                  <a:srgbClr val="FF0000"/>
                </a:solidFill>
                <a:latin typeface="Calibri" panose="020F0502020204030204" pitchFamily="34" charset="0"/>
              </a:rPr>
              <a:t>                                - Dashboard interativo mostrando as regiões de atendimento e suas proporções;</a:t>
            </a:r>
          </a:p>
          <a:p>
            <a:endParaRPr lang="pt-BR" sz="1100" b="1" dirty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endParaRPr lang="pt-BR" sz="1100" b="1" dirty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 algn="l"/>
            <a:r>
              <a:rPr lang="pt-BR" sz="105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8053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6F6E2B-EC74-4463-82DA-A3B772F5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66" y="216823"/>
            <a:ext cx="10515600" cy="525561"/>
          </a:xfrm>
        </p:spPr>
        <p:txBody>
          <a:bodyPr>
            <a:normAutofit fontScale="90000"/>
          </a:bodyPr>
          <a:lstStyle/>
          <a:p>
            <a:r>
              <a:rPr lang="pt-BR" sz="3200" dirty="0"/>
              <a:t>PECHINCHADOR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3F85FBE-5D06-48A8-A076-70AEB0604A84}"/>
              </a:ext>
            </a:extLst>
          </p:cNvPr>
          <p:cNvSpPr txBox="1"/>
          <p:nvPr/>
        </p:nvSpPr>
        <p:spPr>
          <a:xfrm>
            <a:off x="782053" y="1195389"/>
            <a:ext cx="928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pt-BR" dirty="0"/>
              <a:t>O </a:t>
            </a:r>
            <a:r>
              <a:rPr lang="pt-BR" dirty="0" err="1"/>
              <a:t>Pechinchador</a:t>
            </a:r>
            <a:r>
              <a:rPr lang="pt-BR" dirty="0"/>
              <a:t> será acessado via PORTAL (portal do cliente que deverá ser </a:t>
            </a:r>
            <a:r>
              <a:rPr lang="pt-BR" dirty="0" err="1"/>
              <a:t>remanufaturado</a:t>
            </a:r>
            <a:r>
              <a:rPr lang="pt-BR" dirty="0"/>
              <a:t>);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4B6C55-874A-4A33-AB1F-158C81AEB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66" y="1774051"/>
            <a:ext cx="3529343" cy="2780269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9BFAC857-55B8-4788-93C4-EF406A6884A4}"/>
              </a:ext>
            </a:extLst>
          </p:cNvPr>
          <p:cNvSpPr/>
          <p:nvPr/>
        </p:nvSpPr>
        <p:spPr>
          <a:xfrm rot="10800000">
            <a:off x="3795559" y="2212808"/>
            <a:ext cx="1075205" cy="46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C14FAD5-D2B3-41D2-9C2E-8E0AFE5A8BED}"/>
              </a:ext>
            </a:extLst>
          </p:cNvPr>
          <p:cNvSpPr txBox="1"/>
          <p:nvPr/>
        </p:nvSpPr>
        <p:spPr>
          <a:xfrm>
            <a:off x="3991069" y="2674536"/>
            <a:ext cx="175939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dirty="0"/>
              <a:t>CRIAR um link aqui ara ao ÁREA do PECHINCHADOR;</a:t>
            </a:r>
          </a:p>
          <a:p>
            <a:pPr>
              <a:spcAft>
                <a:spcPts val="1200"/>
              </a:spcAft>
            </a:pPr>
            <a:r>
              <a:rPr lang="pt-BR" dirty="0"/>
              <a:t>Necessário criar IMAGEM simbólica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8E8756F-392C-4BD5-AC93-D968484A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799" y="1870984"/>
            <a:ext cx="3760933" cy="258640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E686475-3E92-4C6B-B76A-5B5966CFCC11}"/>
              </a:ext>
            </a:extLst>
          </p:cNvPr>
          <p:cNvSpPr/>
          <p:nvPr/>
        </p:nvSpPr>
        <p:spPr>
          <a:xfrm rot="10800000">
            <a:off x="9874637" y="1870984"/>
            <a:ext cx="1075205" cy="46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C7B32F-D0CB-46DE-8B92-9808282BB77E}"/>
              </a:ext>
            </a:extLst>
          </p:cNvPr>
          <p:cNvSpPr txBox="1"/>
          <p:nvPr/>
        </p:nvSpPr>
        <p:spPr>
          <a:xfrm>
            <a:off x="9874637" y="2564020"/>
            <a:ext cx="17593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dirty="0"/>
              <a:t>Área do Pechinchado;</a:t>
            </a:r>
          </a:p>
          <a:p>
            <a:pPr>
              <a:spcAft>
                <a:spcPts val="1200"/>
              </a:spcAft>
            </a:pPr>
            <a:r>
              <a:rPr lang="pt-BR" dirty="0"/>
              <a:t>Criar LINK ara acesso ao Protótipo</a:t>
            </a:r>
          </a:p>
        </p:txBody>
      </p:sp>
    </p:spTree>
    <p:extLst>
      <p:ext uri="{BB962C8B-B14F-4D97-AF65-F5344CB8AC3E}">
        <p14:creationId xmlns:p14="http://schemas.microsoft.com/office/powerpoint/2010/main" val="222050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2FD03F1-26DF-4448-A895-26F79AA4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1" y="298764"/>
            <a:ext cx="3529343" cy="27866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ACA0D6A-1A56-4E7D-8E7E-6E465A36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360" y="318420"/>
            <a:ext cx="3565398" cy="27866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1803B0C-F312-453F-8A76-2F3BECDD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645" y="407406"/>
            <a:ext cx="3555824" cy="278661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F61B36F-2B32-4F1E-AE2A-D792B438D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17" y="3552630"/>
            <a:ext cx="3529343" cy="278026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E084EB2-42DA-469D-A348-3E58C7144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133" y="3980566"/>
            <a:ext cx="6427850" cy="208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2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68F284C-3609-49A4-86BB-B0E0AE703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4" y="544841"/>
            <a:ext cx="4055710" cy="256665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E0F64E5-131A-4455-BC3D-D530E34D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533" y="525096"/>
            <a:ext cx="3760933" cy="25864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19935C5-D381-4D5E-AE4F-7341EB568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085" y="525096"/>
            <a:ext cx="4168672" cy="258640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4CC86CB-CD00-49E1-A6AE-58FC89599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04" y="3658260"/>
            <a:ext cx="4083370" cy="293266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A8A6D3F-1A8D-41BB-857C-32E2C4199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1108" y="3658259"/>
            <a:ext cx="3623718" cy="227175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B0267B3-37D0-4F68-A1A0-63F81FC83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364" y="3658259"/>
            <a:ext cx="3957432" cy="306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GUIDE LINE  </a:t>
            </a:r>
            <a:endParaRPr lang="pt-BR" sz="4000" dirty="0">
              <a:solidFill>
                <a:srgbClr val="FF0000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8324468-FF2B-45CB-B845-024ECB8F9683}"/>
              </a:ext>
            </a:extLst>
          </p:cNvPr>
          <p:cNvSpPr/>
          <p:nvPr/>
        </p:nvSpPr>
        <p:spPr>
          <a:xfrm>
            <a:off x="4265859" y="355879"/>
            <a:ext cx="7915124" cy="6123387"/>
          </a:xfrm>
          <a:prstGeom prst="rect">
            <a:avLst/>
          </a:prstGeom>
          <a:solidFill>
            <a:schemeClr val="bg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FUNDO DE TELA</a:t>
            </a: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C8A9C53-F9E5-43CB-9DEB-1BF896368251}"/>
              </a:ext>
            </a:extLst>
          </p:cNvPr>
          <p:cNvCxnSpPr>
            <a:cxnSpLocks/>
          </p:cNvCxnSpPr>
          <p:nvPr/>
        </p:nvCxnSpPr>
        <p:spPr>
          <a:xfrm>
            <a:off x="3014362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518A71-DD3E-47C6-8F7B-9DC00D903B59}"/>
              </a:ext>
            </a:extLst>
          </p:cNvPr>
          <p:cNvSpPr txBox="1"/>
          <p:nvPr/>
        </p:nvSpPr>
        <p:spPr>
          <a:xfrm>
            <a:off x="839267" y="168538"/>
            <a:ext cx="2140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T1 - Deck de Notas a analisar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a relação de notas que compõem o deck que o “</a:t>
            </a:r>
            <a:r>
              <a:rPr lang="pt-BR" sz="1200" dirty="0" err="1"/>
              <a:t>pechinchador</a:t>
            </a:r>
            <a:r>
              <a:rPr lang="pt-BR" sz="1200" dirty="0"/>
              <a:t>” deverá analisar;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4E716D2-20F7-40AB-B71F-F29E85BDC7BC}"/>
              </a:ext>
            </a:extLst>
          </p:cNvPr>
          <p:cNvSpPr/>
          <p:nvPr/>
        </p:nvSpPr>
        <p:spPr>
          <a:xfrm>
            <a:off x="3022926" y="7588"/>
            <a:ext cx="9177638" cy="363557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CABEÇALHO DE TELA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5775A77-9A32-4FCC-AC20-48D5784CCBCE}"/>
              </a:ext>
            </a:extLst>
          </p:cNvPr>
          <p:cNvSpPr/>
          <p:nvPr/>
        </p:nvSpPr>
        <p:spPr>
          <a:xfrm>
            <a:off x="3005795" y="371145"/>
            <a:ext cx="1296237" cy="6494443"/>
          </a:xfrm>
          <a:prstGeom prst="rect">
            <a:avLst/>
          </a:prstGeom>
          <a:solidFill>
            <a:schemeClr val="accent4">
              <a:lumMod val="40000"/>
              <a:lumOff val="6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MENU VERTICAL</a:t>
            </a:r>
          </a:p>
          <a:p>
            <a:pPr algn="ctr"/>
            <a:r>
              <a:rPr lang="pt-BR" sz="1200" dirty="0">
                <a:solidFill>
                  <a:schemeClr val="tx1"/>
                </a:solidFill>
              </a:rPr>
              <a:t>(Grupos e </a:t>
            </a:r>
            <a:r>
              <a:rPr lang="pt-BR" sz="1200" dirty="0" err="1">
                <a:solidFill>
                  <a:schemeClr val="tx1"/>
                </a:solidFill>
              </a:rPr>
              <a:t>Drill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down</a:t>
            </a:r>
            <a:r>
              <a:rPr lang="pt-BR" sz="1200" dirty="0">
                <a:solidFill>
                  <a:schemeClr val="tx1"/>
                </a:solidFill>
              </a:rPr>
              <a:t> de itens de MENU)</a:t>
            </a:r>
            <a:endParaRPr lang="pt-BR" sz="12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D80F338-A3DC-451F-AA95-4549B01B2F98}"/>
              </a:ext>
            </a:extLst>
          </p:cNvPr>
          <p:cNvSpPr/>
          <p:nvPr/>
        </p:nvSpPr>
        <p:spPr>
          <a:xfrm>
            <a:off x="4302032" y="6486855"/>
            <a:ext cx="7878951" cy="363557"/>
          </a:xfrm>
          <a:prstGeom prst="rect">
            <a:avLst/>
          </a:prstGeom>
          <a:solidFill>
            <a:schemeClr val="accent6">
              <a:lumMod val="7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MARCA E MÍDIAS SOCIAIS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C212F7E-242D-4BF7-802F-5AA18A5B87DF}"/>
              </a:ext>
            </a:extLst>
          </p:cNvPr>
          <p:cNvSpPr/>
          <p:nvPr/>
        </p:nvSpPr>
        <p:spPr>
          <a:xfrm>
            <a:off x="4490321" y="562558"/>
            <a:ext cx="7545762" cy="273145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NOME TELA E BARRA DE AÇÕES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7595C95-F9EE-46B5-B9E8-B5960AC72A93}"/>
              </a:ext>
            </a:extLst>
          </p:cNvPr>
          <p:cNvSpPr/>
          <p:nvPr/>
        </p:nvSpPr>
        <p:spPr>
          <a:xfrm>
            <a:off x="4573052" y="933162"/>
            <a:ext cx="7463031" cy="273145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COLUNAS DO GRID DE DADOS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8DE1015-BD1F-4B72-AA67-A98C14784A3E}"/>
              </a:ext>
            </a:extLst>
          </p:cNvPr>
          <p:cNvSpPr/>
          <p:nvPr/>
        </p:nvSpPr>
        <p:spPr>
          <a:xfrm>
            <a:off x="4573051" y="1215185"/>
            <a:ext cx="7463031" cy="273145"/>
          </a:xfrm>
          <a:prstGeom prst="rect">
            <a:avLst/>
          </a:prstGeom>
          <a:solidFill>
            <a:srgbClr val="00B0F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BARRA DE FILTROS DE COLUNAS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7ACD1F9-61AB-4B4D-B2D6-0C3C412AA9E5}"/>
              </a:ext>
            </a:extLst>
          </p:cNvPr>
          <p:cNvSpPr/>
          <p:nvPr/>
        </p:nvSpPr>
        <p:spPr>
          <a:xfrm>
            <a:off x="7297784" y="3912353"/>
            <a:ext cx="1888422" cy="273146"/>
          </a:xfrm>
          <a:prstGeom prst="rect">
            <a:avLst/>
          </a:prstGeom>
          <a:solidFill>
            <a:srgbClr val="00B0F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BARRA DE PAGINAÇÃO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7AB7284-3340-4BF3-A1FA-561DE483A601}"/>
              </a:ext>
            </a:extLst>
          </p:cNvPr>
          <p:cNvCxnSpPr/>
          <p:nvPr/>
        </p:nvCxnSpPr>
        <p:spPr>
          <a:xfrm>
            <a:off x="12113623" y="1558274"/>
            <a:ext cx="0" cy="223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7FDD77FB-E8CD-4044-A870-FBD3EC35F9D2}"/>
              </a:ext>
            </a:extLst>
          </p:cNvPr>
          <p:cNvCxnSpPr>
            <a:cxnSpLocks/>
          </p:cNvCxnSpPr>
          <p:nvPr/>
        </p:nvCxnSpPr>
        <p:spPr>
          <a:xfrm>
            <a:off x="4590468" y="3833972"/>
            <a:ext cx="7401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B241CD70-6E16-4644-83FE-BB13E38D0A42}"/>
              </a:ext>
            </a:extLst>
          </p:cNvPr>
          <p:cNvSpPr/>
          <p:nvPr/>
        </p:nvSpPr>
        <p:spPr>
          <a:xfrm>
            <a:off x="2598011" y="3259136"/>
            <a:ext cx="413900" cy="316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95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518A71-DD3E-47C6-8F7B-9DC00D903B59}"/>
              </a:ext>
            </a:extLst>
          </p:cNvPr>
          <p:cNvSpPr txBox="1"/>
          <p:nvPr/>
        </p:nvSpPr>
        <p:spPr>
          <a:xfrm>
            <a:off x="839267" y="168538"/>
            <a:ext cx="2140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T1 - Deck de Notas a analisar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Exibe a relação de notas que compõem o deck que o “</a:t>
            </a:r>
            <a:r>
              <a:rPr lang="pt-BR" sz="1200" dirty="0" err="1"/>
              <a:t>pechinchador</a:t>
            </a:r>
            <a:r>
              <a:rPr lang="pt-BR" sz="1200" dirty="0"/>
              <a:t>” deverá analisar;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DECK possui uma identificação única que recebe no UPLOAD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Botões: 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ANALISAR: processa a análise e distribuição do deck de faturamento escolhendo os parceiros de transporte; o parceiro escolhido ara cada nota é informado no próprio GRID na COLUNA PARCEIRO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RESULTADO: Dá acesso a tela resumo de resultado da análise;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Ícones e simbologia: manter a do New Tracking (quando se aplicar)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Paleta: manter a do New Tracking;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Objetos relativos a marca SUPPORTE são provisórios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GRID a ser exibido possui 14 colunas e rolara na horizontal. Ver GRID completo no próximo slide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8324468-FF2B-45CB-B845-024ECB8F9683}"/>
              </a:ext>
            </a:extLst>
          </p:cNvPr>
          <p:cNvSpPr/>
          <p:nvPr/>
        </p:nvSpPr>
        <p:spPr>
          <a:xfrm>
            <a:off x="4550847" y="348292"/>
            <a:ext cx="7596351" cy="6123387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FUNDO DE TELA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C8A9C53-F9E5-43CB-9DEB-1BF896368251}"/>
              </a:ext>
            </a:extLst>
          </p:cNvPr>
          <p:cNvCxnSpPr>
            <a:cxnSpLocks/>
          </p:cNvCxnSpPr>
          <p:nvPr/>
        </p:nvCxnSpPr>
        <p:spPr>
          <a:xfrm>
            <a:off x="3014362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97ACD1F9-61AB-4B4D-B2D6-0C3C412AA9E5}"/>
              </a:ext>
            </a:extLst>
          </p:cNvPr>
          <p:cNvSpPr/>
          <p:nvPr/>
        </p:nvSpPr>
        <p:spPr>
          <a:xfrm>
            <a:off x="7297784" y="3912353"/>
            <a:ext cx="1888422" cy="273146"/>
          </a:xfrm>
          <a:prstGeom prst="rect">
            <a:avLst/>
          </a:prstGeom>
          <a:solidFill>
            <a:srgbClr val="00B0F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BARRA DE PAGINAÇÃO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7AB7284-3340-4BF3-A1FA-561DE483A601}"/>
              </a:ext>
            </a:extLst>
          </p:cNvPr>
          <p:cNvCxnSpPr/>
          <p:nvPr/>
        </p:nvCxnSpPr>
        <p:spPr>
          <a:xfrm>
            <a:off x="12113623" y="1558274"/>
            <a:ext cx="0" cy="223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7FDD77FB-E8CD-4044-A870-FBD3EC35F9D2}"/>
              </a:ext>
            </a:extLst>
          </p:cNvPr>
          <p:cNvCxnSpPr>
            <a:cxnSpLocks/>
          </p:cNvCxnSpPr>
          <p:nvPr/>
        </p:nvCxnSpPr>
        <p:spPr>
          <a:xfrm>
            <a:off x="4587438" y="6072074"/>
            <a:ext cx="7401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1007D83-A7C1-49B5-B633-F3B2F07C0720}"/>
              </a:ext>
            </a:extLst>
          </p:cNvPr>
          <p:cNvGrpSpPr/>
          <p:nvPr/>
        </p:nvGrpSpPr>
        <p:grpSpPr>
          <a:xfrm>
            <a:off x="4520808" y="933162"/>
            <a:ext cx="7445614" cy="4788163"/>
            <a:chOff x="4590468" y="933162"/>
            <a:chExt cx="7445614" cy="4788163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533C1E9-4AAC-4ED7-8F5B-045334198E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8930"/>
            <a:stretch/>
          </p:blipFill>
          <p:spPr>
            <a:xfrm>
              <a:off x="4590468" y="933162"/>
              <a:ext cx="7445614" cy="4788163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96769287-03D8-4F55-BF15-77C094456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9458" y="5276930"/>
              <a:ext cx="2447925" cy="333375"/>
            </a:xfrm>
            <a:prstGeom prst="rect">
              <a:avLst/>
            </a:prstGeom>
          </p:spPr>
        </p:pic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1C2DEF41-AB14-45C7-AD8D-74A3CEB84D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77"/>
          <a:stretch/>
        </p:blipFill>
        <p:spPr>
          <a:xfrm>
            <a:off x="4499031" y="571189"/>
            <a:ext cx="7545761" cy="27622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6CF6F44E-0D07-4786-96BB-8B1C3CEA9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614" y="46481"/>
            <a:ext cx="9124950" cy="409575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639273AA-2338-4C9F-9204-FACB94BB89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4323" y="6424920"/>
            <a:ext cx="9124950" cy="4191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5952DF0E-3661-4F49-8D6E-B00B5E663B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5016" y="623199"/>
            <a:ext cx="1463040" cy="19812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42167925-429D-4E03-94EA-04098AEF4D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1273" y="622032"/>
            <a:ext cx="762000" cy="19812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43835C07-D88A-4E98-8304-15467120AA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0162" y="463505"/>
            <a:ext cx="14763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17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E0051D8-9570-46B5-900C-EC35F173445E}"/>
              </a:ext>
            </a:extLst>
          </p:cNvPr>
          <p:cNvGrpSpPr/>
          <p:nvPr/>
        </p:nvGrpSpPr>
        <p:grpSpPr>
          <a:xfrm>
            <a:off x="0" y="1522790"/>
            <a:ext cx="12192000" cy="4226785"/>
            <a:chOff x="-8720" y="1862424"/>
            <a:chExt cx="12192000" cy="4226785"/>
          </a:xfrm>
        </p:grpSpPr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9690883E-03EA-436B-8860-C7D30859C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720" y="1862424"/>
              <a:ext cx="12192000" cy="4226785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9D97FE7C-4AA5-4019-9DB5-7F994F507D42}"/>
                </a:ext>
              </a:extLst>
            </p:cNvPr>
            <p:cNvSpPr/>
            <p:nvPr/>
          </p:nvSpPr>
          <p:spPr>
            <a:xfrm>
              <a:off x="65318" y="2312117"/>
              <a:ext cx="339634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FA1EC30-7D69-4FC3-BA79-DC62E62E6EFE}"/>
                </a:ext>
              </a:extLst>
            </p:cNvPr>
            <p:cNvSpPr/>
            <p:nvPr/>
          </p:nvSpPr>
          <p:spPr>
            <a:xfrm>
              <a:off x="507312" y="2312117"/>
              <a:ext cx="670824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4258E86-FA56-4E26-89BA-3ACEBB93C68A}"/>
                </a:ext>
              </a:extLst>
            </p:cNvPr>
            <p:cNvSpPr/>
            <p:nvPr/>
          </p:nvSpPr>
          <p:spPr>
            <a:xfrm>
              <a:off x="1264808" y="2312117"/>
              <a:ext cx="373597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EB4393AD-4196-48F2-8341-1A7AEADCE084}"/>
                </a:ext>
              </a:extLst>
            </p:cNvPr>
            <p:cNvSpPr/>
            <p:nvPr/>
          </p:nvSpPr>
          <p:spPr>
            <a:xfrm>
              <a:off x="1755868" y="2312117"/>
              <a:ext cx="966651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35684C96-F785-4806-84D5-9595990DD837}"/>
                </a:ext>
              </a:extLst>
            </p:cNvPr>
            <p:cNvSpPr/>
            <p:nvPr/>
          </p:nvSpPr>
          <p:spPr>
            <a:xfrm>
              <a:off x="2804702" y="2312117"/>
              <a:ext cx="1907164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B2A28C5D-1E54-4DCA-ADCC-5CA78B84C410}"/>
                </a:ext>
              </a:extLst>
            </p:cNvPr>
            <p:cNvSpPr/>
            <p:nvPr/>
          </p:nvSpPr>
          <p:spPr>
            <a:xfrm>
              <a:off x="4785353" y="2312117"/>
              <a:ext cx="966651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AE9BF6BC-2337-4454-881B-2944DA462AE3}"/>
                </a:ext>
              </a:extLst>
            </p:cNvPr>
            <p:cNvSpPr/>
            <p:nvPr/>
          </p:nvSpPr>
          <p:spPr>
            <a:xfrm>
              <a:off x="5773235" y="2312117"/>
              <a:ext cx="406800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1497D02-096F-4BB7-A971-74C90F7A5589}"/>
                </a:ext>
              </a:extLst>
            </p:cNvPr>
            <p:cNvSpPr/>
            <p:nvPr/>
          </p:nvSpPr>
          <p:spPr>
            <a:xfrm>
              <a:off x="6256020" y="2312117"/>
              <a:ext cx="557348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77380F4D-0C61-48E9-9401-B1CE7CA40EA8}"/>
                </a:ext>
              </a:extLst>
            </p:cNvPr>
            <p:cNvSpPr/>
            <p:nvPr/>
          </p:nvSpPr>
          <p:spPr>
            <a:xfrm>
              <a:off x="6904268" y="2312117"/>
              <a:ext cx="452847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7D5DCA7F-92FF-4BC3-B2D5-069F88E78B5D}"/>
                </a:ext>
              </a:extLst>
            </p:cNvPr>
            <p:cNvSpPr/>
            <p:nvPr/>
          </p:nvSpPr>
          <p:spPr>
            <a:xfrm>
              <a:off x="7421888" y="2312117"/>
              <a:ext cx="417600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A953F66-DBE1-4DA5-AC8B-731D1BEBCFE3}"/>
                </a:ext>
              </a:extLst>
            </p:cNvPr>
            <p:cNvSpPr/>
            <p:nvPr/>
          </p:nvSpPr>
          <p:spPr>
            <a:xfrm>
              <a:off x="7895965" y="2312117"/>
              <a:ext cx="417600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23B0C57A-F67F-443C-9ED1-370FB76CFCEC}"/>
                </a:ext>
              </a:extLst>
            </p:cNvPr>
            <p:cNvSpPr/>
            <p:nvPr/>
          </p:nvSpPr>
          <p:spPr>
            <a:xfrm>
              <a:off x="8388519" y="2312117"/>
              <a:ext cx="1515277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A41F288C-18F4-4629-9981-8130AFDEE12E}"/>
                </a:ext>
              </a:extLst>
            </p:cNvPr>
            <p:cNvSpPr/>
            <p:nvPr/>
          </p:nvSpPr>
          <p:spPr>
            <a:xfrm>
              <a:off x="9950092" y="2312117"/>
              <a:ext cx="609587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11B35105-BE56-4A79-BCAE-00BC7B9E2F3E}"/>
                </a:ext>
              </a:extLst>
            </p:cNvPr>
            <p:cNvSpPr/>
            <p:nvPr/>
          </p:nvSpPr>
          <p:spPr>
            <a:xfrm>
              <a:off x="10641872" y="2312117"/>
              <a:ext cx="1463040" cy="26388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8" name="Gráfico 17" descr="Monitor com preenchimento sólido">
            <a:extLst>
              <a:ext uri="{FF2B5EF4-FFF2-40B4-BE49-F238E27FC236}">
                <a16:creationId xmlns:a16="http://schemas.microsoft.com/office/drawing/2014/main" id="{C5C968F3-1F4E-433A-95CC-4C6613003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A8C1D7F-A6F0-4973-8991-3F35B6102BE9}"/>
              </a:ext>
            </a:extLst>
          </p:cNvPr>
          <p:cNvSpPr txBox="1"/>
          <p:nvPr/>
        </p:nvSpPr>
        <p:spPr>
          <a:xfrm>
            <a:off x="839267" y="168538"/>
            <a:ext cx="2140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T1 - Deck de Notas a analisar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E2A56FA-E190-43B5-9992-49422AC4521E}"/>
              </a:ext>
            </a:extLst>
          </p:cNvPr>
          <p:cNvSpPr txBox="1"/>
          <p:nvPr/>
        </p:nvSpPr>
        <p:spPr>
          <a:xfrm>
            <a:off x="851444" y="790567"/>
            <a:ext cx="910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GRID a ser exibido possui 14 colunas.</a:t>
            </a:r>
          </a:p>
        </p:txBody>
      </p:sp>
    </p:spTree>
    <p:extLst>
      <p:ext uri="{BB962C8B-B14F-4D97-AF65-F5344CB8AC3E}">
        <p14:creationId xmlns:p14="http://schemas.microsoft.com/office/powerpoint/2010/main" val="3049094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1">
            <a:extLst>
              <a:ext uri="{FF2B5EF4-FFF2-40B4-BE49-F238E27FC236}">
                <a16:creationId xmlns:a16="http://schemas.microsoft.com/office/drawing/2014/main" id="{3EAF0AB2-348D-4DE6-BE79-9F962E3C1B14}"/>
              </a:ext>
            </a:extLst>
          </p:cNvPr>
          <p:cNvSpPr txBox="1">
            <a:spLocks/>
          </p:cNvSpPr>
          <p:nvPr/>
        </p:nvSpPr>
        <p:spPr>
          <a:xfrm>
            <a:off x="-1" y="-7588"/>
            <a:ext cx="3003345" cy="6857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3" name="Gráfico 2" descr="Monitor com preenchimento sólido">
            <a:extLst>
              <a:ext uri="{FF2B5EF4-FFF2-40B4-BE49-F238E27FC236}">
                <a16:creationId xmlns:a16="http://schemas.microsoft.com/office/drawing/2014/main" id="{835FE29C-3AC9-48EC-86BF-C934AD0F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916" y="78450"/>
            <a:ext cx="637645" cy="6376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D518A71-DD3E-47C6-8F7B-9DC00D903B59}"/>
              </a:ext>
            </a:extLst>
          </p:cNvPr>
          <p:cNvSpPr txBox="1"/>
          <p:nvPr/>
        </p:nvSpPr>
        <p:spPr>
          <a:xfrm>
            <a:off x="839267" y="168538"/>
            <a:ext cx="2140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accent2"/>
                </a:solidFill>
              </a:rPr>
              <a:t>T1 – Resumo da Analise do Deck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ABE2B0-2A28-4B2C-9D4E-DC77B365D5C4}"/>
              </a:ext>
            </a:extLst>
          </p:cNvPr>
          <p:cNvSpPr txBox="1"/>
          <p:nvPr/>
        </p:nvSpPr>
        <p:spPr>
          <a:xfrm>
            <a:off x="155917" y="794663"/>
            <a:ext cx="2818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DESKTOP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F02A750-69E3-4228-A5AE-EAA24DF791EB}"/>
              </a:ext>
            </a:extLst>
          </p:cNvPr>
          <p:cNvSpPr txBox="1"/>
          <p:nvPr/>
        </p:nvSpPr>
        <p:spPr>
          <a:xfrm>
            <a:off x="155917" y="1140403"/>
            <a:ext cx="281824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Botões: </a:t>
            </a:r>
          </a:p>
          <a:p>
            <a:pPr marL="628650" lvl="1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RESULTADO: Dá acesso a tela resumo de resultado da análise;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A tela com o resultado resumo da analise é sobreposta à tela DECK DE FATURAMENTO;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Os dois objetos de tela são GRID com numero variável de linhas e colunas (rolagem H e V)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8324468-FF2B-45CB-B845-024ECB8F9683}"/>
              </a:ext>
            </a:extLst>
          </p:cNvPr>
          <p:cNvSpPr/>
          <p:nvPr/>
        </p:nvSpPr>
        <p:spPr>
          <a:xfrm>
            <a:off x="4550847" y="348292"/>
            <a:ext cx="7596351" cy="6123387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endParaRPr lang="pt-BR" dirty="0">
              <a:solidFill>
                <a:schemeClr val="tx1"/>
              </a:solidFill>
            </a:endParaRPr>
          </a:p>
          <a:p>
            <a:pPr algn="ctr"/>
            <a:r>
              <a:rPr lang="pt-BR" dirty="0">
                <a:solidFill>
                  <a:schemeClr val="tx1"/>
                </a:solidFill>
              </a:rPr>
              <a:t>FUNDO DE TELA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C8A9C53-F9E5-43CB-9DEB-1BF896368251}"/>
              </a:ext>
            </a:extLst>
          </p:cNvPr>
          <p:cNvCxnSpPr>
            <a:cxnSpLocks/>
          </p:cNvCxnSpPr>
          <p:nvPr/>
        </p:nvCxnSpPr>
        <p:spPr>
          <a:xfrm>
            <a:off x="3014362" y="0"/>
            <a:ext cx="0" cy="6858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97ACD1F9-61AB-4B4D-B2D6-0C3C412AA9E5}"/>
              </a:ext>
            </a:extLst>
          </p:cNvPr>
          <p:cNvSpPr/>
          <p:nvPr/>
        </p:nvSpPr>
        <p:spPr>
          <a:xfrm>
            <a:off x="7297784" y="3912353"/>
            <a:ext cx="1888422" cy="273146"/>
          </a:xfrm>
          <a:prstGeom prst="rect">
            <a:avLst/>
          </a:prstGeom>
          <a:solidFill>
            <a:srgbClr val="00B0F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BARRA DE PAGINAÇÃO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7AB7284-3340-4BF3-A1FA-561DE483A601}"/>
              </a:ext>
            </a:extLst>
          </p:cNvPr>
          <p:cNvCxnSpPr/>
          <p:nvPr/>
        </p:nvCxnSpPr>
        <p:spPr>
          <a:xfrm>
            <a:off x="12113623" y="1558274"/>
            <a:ext cx="0" cy="223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533C1E9-4AAC-4ED7-8F5B-045334198E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930"/>
          <a:stretch/>
        </p:blipFill>
        <p:spPr>
          <a:xfrm>
            <a:off x="4520808" y="933162"/>
            <a:ext cx="7445614" cy="4788163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C2DEF41-AB14-45C7-AD8D-74A3CEB84D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77"/>
          <a:stretch/>
        </p:blipFill>
        <p:spPr>
          <a:xfrm>
            <a:off x="4499031" y="571189"/>
            <a:ext cx="7545761" cy="276226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6CF6F44E-0D07-4786-96BB-8B1C3CEA9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614" y="46481"/>
            <a:ext cx="9124950" cy="409575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639273AA-2338-4C9F-9204-FACB94BB8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4323" y="6424920"/>
            <a:ext cx="9124950" cy="419100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5952DF0E-3661-4F49-8D6E-B00B5E663B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5016" y="623199"/>
            <a:ext cx="1463040" cy="198120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42167925-429D-4E03-94EA-04098AEF4D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1273" y="622032"/>
            <a:ext cx="762000" cy="198120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43835C07-D88A-4E98-8304-15467120AA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10162" y="463505"/>
            <a:ext cx="1476375" cy="524827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58D537C-DCCD-4015-B066-7176D551D3CC}"/>
              </a:ext>
            </a:extLst>
          </p:cNvPr>
          <p:cNvSpPr/>
          <p:nvPr/>
        </p:nvSpPr>
        <p:spPr>
          <a:xfrm>
            <a:off x="4586537" y="866255"/>
            <a:ext cx="7445614" cy="54613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1EEFFD7-F295-47AE-A259-6D0D70014F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8353" y="1028365"/>
            <a:ext cx="7374855" cy="21050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436E9CF-CB41-443F-981A-AB63EF3DB6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8353" y="3237084"/>
            <a:ext cx="6670005" cy="2762250"/>
          </a:xfrm>
          <a:prstGeom prst="rect">
            <a:avLst/>
          </a:prstGeom>
        </p:spPr>
      </p:pic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7FDD77FB-E8CD-4044-A870-FBD3EC35F9D2}"/>
              </a:ext>
            </a:extLst>
          </p:cNvPr>
          <p:cNvCxnSpPr>
            <a:cxnSpLocks/>
          </p:cNvCxnSpPr>
          <p:nvPr/>
        </p:nvCxnSpPr>
        <p:spPr>
          <a:xfrm>
            <a:off x="4587438" y="6150132"/>
            <a:ext cx="7401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0031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4181</TotalTime>
  <Words>822</Words>
  <Application>Microsoft Office PowerPoint</Application>
  <PresentationFormat>Widescreen</PresentationFormat>
  <Paragraphs>201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Pechinchador</vt:lpstr>
      <vt:lpstr>Apresentação do PowerPoint</vt:lpstr>
      <vt:lpstr>PECHINCHADOR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New Tracking Last Mile Console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Last Mile</dc:title>
  <dc:creator>Genaro Luiz Mario Troiano</dc:creator>
  <cp:lastModifiedBy>Genaro Troiano</cp:lastModifiedBy>
  <cp:revision>150</cp:revision>
  <cp:lastPrinted>2020-10-01T19:28:32Z</cp:lastPrinted>
  <dcterms:created xsi:type="dcterms:W3CDTF">2020-09-28T14:37:22Z</dcterms:created>
  <dcterms:modified xsi:type="dcterms:W3CDTF">2021-05-11T17:38:39Z</dcterms:modified>
</cp:coreProperties>
</file>